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4"/>
    <p:sldMasterId id="2147483682" r:id="rId5"/>
    <p:sldMasterId id="2147483696" r:id="rId6"/>
  </p:sldMasterIdLst>
  <p:notesMasterIdLst>
    <p:notesMasterId r:id="rId16"/>
  </p:notesMasterIdLst>
  <p:sldIdLst>
    <p:sldId id="678" r:id="rId7"/>
    <p:sldId id="1571" r:id="rId8"/>
    <p:sldId id="1572" r:id="rId9"/>
    <p:sldId id="1575" r:id="rId10"/>
    <p:sldId id="1576" r:id="rId11"/>
    <p:sldId id="2147475624" r:id="rId12"/>
    <p:sldId id="2147475625" r:id="rId13"/>
    <p:sldId id="2147475627" r:id="rId14"/>
    <p:sldId id="1577" r:id="rId15"/>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3" userDrawn="1">
          <p15:clr>
            <a:srgbClr val="A4A3A4"/>
          </p15:clr>
        </p15:guide>
        <p15:guide id="2" pos="325" userDrawn="1">
          <p15:clr>
            <a:srgbClr val="A4A3A4"/>
          </p15:clr>
        </p15:guide>
        <p15:guide id="3" orient="horz" pos="3997" userDrawn="1">
          <p15:clr>
            <a:srgbClr val="A4A3A4"/>
          </p15:clr>
        </p15:guide>
        <p15:guide id="4" pos="7355" userDrawn="1">
          <p15:clr>
            <a:srgbClr val="A4A3A4"/>
          </p15:clr>
        </p15:guide>
        <p15:guide id="5" pos="3840" userDrawn="1">
          <p15:clr>
            <a:srgbClr val="A4A3A4"/>
          </p15:clr>
        </p15:guide>
        <p15:guide id="6" orient="horz" pos="935" userDrawn="1">
          <p15:clr>
            <a:srgbClr val="A4A3A4"/>
          </p15:clr>
        </p15:guide>
        <p15:guide id="7" orient="horz" pos="3770" userDrawn="1">
          <p15:clr>
            <a:srgbClr val="A4A3A4"/>
          </p15:clr>
        </p15:guide>
        <p15:guide id="8" pos="93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Rob Gillies - UKRI NERC" initials="RN" lastIdx="2" clrIdx="6">
    <p:extLst>
      <p:ext uri="{19B8F6BF-5375-455C-9EA6-DF929625EA0E}">
        <p15:presenceInfo xmlns:p15="http://schemas.microsoft.com/office/powerpoint/2012/main" userId="S::rob.gillies_nerc.ukri.org#ext#@ukri.onmicrosoft.com::c5bc157a-614c-480e-a8d6-63446b1c6a4d" providerId="AD"/>
      </p:ext>
    </p:extLst>
  </p:cmAuthor>
  <p:cmAuthor id="1" name="Connie Hanbury - UKRI NERC" initials="CH-UN" lastIdx="1" clrIdx="0">
    <p:extLst>
      <p:ext uri="{19B8F6BF-5375-455C-9EA6-DF929625EA0E}">
        <p15:presenceInfo xmlns:p15="http://schemas.microsoft.com/office/powerpoint/2012/main" userId="S::connie.hanbury@nerc.ukri.org::9acb466c-2cb5-498b-9e70-989cae89e7f4" providerId="AD"/>
      </p:ext>
    </p:extLst>
  </p:cmAuthor>
  <p:cmAuthor id="8" name="Hannah Collins - NERC UKRI" initials="HC-NU" lastIdx="4" clrIdx="7">
    <p:extLst>
      <p:ext uri="{19B8F6BF-5375-455C-9EA6-DF929625EA0E}">
        <p15:presenceInfo xmlns:p15="http://schemas.microsoft.com/office/powerpoint/2012/main" userId="S::hannah.collins@nerc.ukri.org::454128c7-45b1-4cdf-bf6f-c4c5aa4fca9e" providerId="AD"/>
      </p:ext>
    </p:extLst>
  </p:cmAuthor>
  <p:cmAuthor id="2" name="Jo Allatt - UKRI NERC" initials="JN" lastIdx="20" clrIdx="1">
    <p:extLst>
      <p:ext uri="{19B8F6BF-5375-455C-9EA6-DF929625EA0E}">
        <p15:presenceInfo xmlns:p15="http://schemas.microsoft.com/office/powerpoint/2012/main" userId="S::jo.allatt_nerc.ukri.org#ext#@ukri.onmicrosoft.com::f1599c37-1333-4ec2-8f95-c5822337b978" providerId="AD"/>
      </p:ext>
    </p:extLst>
  </p:cmAuthor>
  <p:cmAuthor id="3" name="Connie Hanbury - UKRI NERC" initials="CN" lastIdx="10" clrIdx="2">
    <p:extLst>
      <p:ext uri="{19B8F6BF-5375-455C-9EA6-DF929625EA0E}">
        <p15:presenceInfo xmlns:p15="http://schemas.microsoft.com/office/powerpoint/2012/main" userId="S::connie.hanbury_nerc.ukri.org#ext#@ukri.onmicrosoft.com::0c973fd3-5a50-47af-954d-d3000851050e" providerId="AD"/>
      </p:ext>
    </p:extLst>
  </p:cmAuthor>
  <p:cmAuthor id="4" name="Christopher Dunford - UKRI NERC" initials="CN" lastIdx="1" clrIdx="3">
    <p:extLst>
      <p:ext uri="{19B8F6BF-5375-455C-9EA6-DF929625EA0E}">
        <p15:presenceInfo xmlns:p15="http://schemas.microsoft.com/office/powerpoint/2012/main" userId="S::christopher.dunford_nerc.ukri.org#ext#@ukri.onmicrosoft.com::4ee761f4-9c43-48d4-adc8-1f8e1c5fd802" providerId="AD"/>
      </p:ext>
    </p:extLst>
  </p:cmAuthor>
  <p:cmAuthor id="5" name="Jo Allatt - UKRI NERC" initials="JA-UN" lastIdx="10" clrIdx="4">
    <p:extLst>
      <p:ext uri="{19B8F6BF-5375-455C-9EA6-DF929625EA0E}">
        <p15:presenceInfo xmlns:p15="http://schemas.microsoft.com/office/powerpoint/2012/main" userId="S::jo.allatt@nerc.ukri.org::9af22ab7-a4e4-41f0-bca2-e729e4847684" providerId="AD"/>
      </p:ext>
    </p:extLst>
  </p:cmAuthor>
  <p:cmAuthor id="6" name="Christopher Dunford - UKRI NERC" initials="CD-UN" lastIdx="21" clrIdx="5">
    <p:extLst>
      <p:ext uri="{19B8F6BF-5375-455C-9EA6-DF929625EA0E}">
        <p15:presenceInfo xmlns:p15="http://schemas.microsoft.com/office/powerpoint/2012/main" userId="S::christopher.dunford@nerc.ukri.org::ba784a70-e44c-4673-88d6-20b8ca9e365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9033"/>
    <a:srgbClr val="FF4FDD"/>
    <a:srgbClr val="67C04D"/>
    <a:srgbClr val="177732"/>
    <a:srgbClr val="2B6E29"/>
    <a:srgbClr val="52C77C"/>
    <a:srgbClr val="125E28"/>
    <a:srgbClr val="174119"/>
    <a:srgbClr val="1A8839"/>
    <a:srgbClr val="2872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77" autoAdjust="0"/>
    <p:restoredTop sz="81126" autoAdjust="0"/>
  </p:normalViewPr>
  <p:slideViewPr>
    <p:cSldViewPr snapToGrid="0">
      <p:cViewPr varScale="1">
        <p:scale>
          <a:sx n="63" d="100"/>
          <a:sy n="63" d="100"/>
        </p:scale>
        <p:origin x="820" y="48"/>
      </p:cViewPr>
      <p:guideLst>
        <p:guide orient="horz" pos="323"/>
        <p:guide pos="325"/>
        <p:guide orient="horz" pos="3997"/>
        <p:guide pos="7355"/>
        <p:guide pos="3840"/>
        <p:guide orient="horz" pos="935"/>
        <p:guide orient="horz" pos="3770"/>
        <p:guide pos="93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rry Garfitt" userId="4057237d-ac86-4788-941e-dab5d69003cb" providerId="ADAL" clId="{BBD30D2B-AB7D-4315-A287-A4BEA5E69646}"/>
    <pc:docChg chg="modShowInfo">
      <pc:chgData name="Kerry Garfitt" userId="4057237d-ac86-4788-941e-dab5d69003cb" providerId="ADAL" clId="{BBD30D2B-AB7D-4315-A287-A4BEA5E69646}" dt="2024-11-20T09:24:36.009" v="0" actId="2744"/>
      <pc:docMkLst>
        <pc:docMk/>
      </pc:docMkLst>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BDDD2D-CE20-4137-924D-C262835B8544}" type="doc">
      <dgm:prSet loTypeId="urn:microsoft.com/office/officeart/2011/layout/HexagonRadial" loCatId="cycle" qsTypeId="urn:microsoft.com/office/officeart/2005/8/quickstyle/simple1" qsCatId="simple" csTypeId="urn:microsoft.com/office/officeart/2005/8/colors/colorful1" csCatId="colorful" phldr="1"/>
      <dgm:spPr/>
      <dgm:t>
        <a:bodyPr/>
        <a:lstStyle/>
        <a:p>
          <a:endParaRPr lang="en-GB"/>
        </a:p>
      </dgm:t>
    </dgm:pt>
    <dgm:pt modelId="{7B2E87E9-FAD1-4721-8F38-6C3D624D50BE}">
      <dgm:prSet phldrT="[Text]"/>
      <dgm:spPr>
        <a:solidFill>
          <a:schemeClr val="tx1"/>
        </a:solidFill>
        <a:ln w="76200">
          <a:solidFill>
            <a:srgbClr val="67C04D"/>
          </a:solidFill>
        </a:ln>
      </dgm:spPr>
      <dgm:t>
        <a:bodyPr/>
        <a:lstStyle/>
        <a:p>
          <a:r>
            <a:rPr lang="en-GB" b="1" dirty="0"/>
            <a:t>Sustainable </a:t>
          </a:r>
        </a:p>
        <a:p>
          <a:r>
            <a:rPr lang="en-GB" b="1" dirty="0"/>
            <a:t>Research &amp;</a:t>
          </a:r>
        </a:p>
        <a:p>
          <a:r>
            <a:rPr lang="en-GB" b="1" dirty="0"/>
            <a:t> Innovation </a:t>
          </a:r>
        </a:p>
        <a:p>
          <a:r>
            <a:rPr lang="en-GB" b="1" dirty="0"/>
            <a:t>Practice</a:t>
          </a:r>
        </a:p>
      </dgm:t>
    </dgm:pt>
    <dgm:pt modelId="{B4D4C815-7820-4348-8A7B-A30880C014A6}" type="parTrans" cxnId="{FBDB073C-3D2C-44FD-898E-A2A2657C57E3}">
      <dgm:prSet/>
      <dgm:spPr/>
      <dgm:t>
        <a:bodyPr/>
        <a:lstStyle/>
        <a:p>
          <a:endParaRPr lang="en-GB"/>
        </a:p>
      </dgm:t>
    </dgm:pt>
    <dgm:pt modelId="{7F2C2ECD-BC5C-4316-BE8B-1A4D95347B46}" type="sibTrans" cxnId="{FBDB073C-3D2C-44FD-898E-A2A2657C57E3}">
      <dgm:prSet/>
      <dgm:spPr/>
      <dgm:t>
        <a:bodyPr/>
        <a:lstStyle/>
        <a:p>
          <a:endParaRPr lang="en-GB"/>
        </a:p>
      </dgm:t>
    </dgm:pt>
    <dgm:pt modelId="{118C30F1-0943-4512-B8BE-A0816A6D856C}">
      <dgm:prSet phldrT="[Text]">
        <dgm:style>
          <a:lnRef idx="1">
            <a:schemeClr val="accent3"/>
          </a:lnRef>
          <a:fillRef idx="2">
            <a:schemeClr val="accent3"/>
          </a:fillRef>
          <a:effectRef idx="1">
            <a:schemeClr val="accent3"/>
          </a:effectRef>
          <a:fontRef idx="minor">
            <a:schemeClr val="dk1"/>
          </a:fontRef>
        </dgm:style>
      </dgm:prSet>
      <dgm:spPr>
        <a:solidFill>
          <a:schemeClr val="accent4">
            <a:lumMod val="40000"/>
            <a:lumOff val="60000"/>
          </a:schemeClr>
        </a:solidFill>
        <a:ln>
          <a:solidFill>
            <a:schemeClr val="accent4">
              <a:lumMod val="40000"/>
              <a:lumOff val="60000"/>
            </a:schemeClr>
          </a:solidFill>
        </a:ln>
      </dgm:spPr>
      <dgm:t>
        <a:bodyPr/>
        <a:lstStyle/>
        <a:p>
          <a:pPr>
            <a:buClrTx/>
            <a:buSzTx/>
            <a:buFontTx/>
            <a:buNone/>
          </a:pPr>
          <a:r>
            <a:rPr kumimoji="0" lang="en-GB" b="1" i="0" u="none" strike="noStrike" cap="none" spc="0" normalizeH="0" baseline="0" noProof="0" dirty="0">
              <a:ln/>
              <a:solidFill>
                <a:schemeClr val="bg1"/>
              </a:solidFill>
              <a:effectLst/>
              <a:uLnTx/>
              <a:uFillTx/>
              <a:latin typeface="Calibri" panose="020F0502020204030204"/>
              <a:ea typeface="+mn-ea"/>
              <a:cs typeface="+mn-cs"/>
            </a:rPr>
            <a:t>Leadership </a:t>
          </a:r>
        </a:p>
        <a:p>
          <a:pPr>
            <a:buClrTx/>
            <a:buSzTx/>
            <a:buFontTx/>
            <a:buNone/>
          </a:pPr>
          <a:r>
            <a:rPr kumimoji="0" lang="en-GB" b="1" i="0" u="none" strike="noStrike" cap="none" spc="0" normalizeH="0" baseline="0" noProof="0" dirty="0">
              <a:ln/>
              <a:solidFill>
                <a:schemeClr val="bg1"/>
              </a:solidFill>
              <a:effectLst/>
              <a:uLnTx/>
              <a:uFillTx/>
              <a:latin typeface="Calibri" panose="020F0502020204030204"/>
              <a:ea typeface="+mn-ea"/>
              <a:cs typeface="+mn-cs"/>
            </a:rPr>
            <a:t>&amp; </a:t>
          </a:r>
        </a:p>
        <a:p>
          <a:pPr>
            <a:buClrTx/>
            <a:buSzTx/>
            <a:buFontTx/>
            <a:buNone/>
          </a:pPr>
          <a:r>
            <a:rPr kumimoji="0" lang="en-GB" b="1" i="0" u="none" strike="noStrike" cap="none" spc="0" normalizeH="0" baseline="0" noProof="0" dirty="0">
              <a:ln/>
              <a:solidFill>
                <a:schemeClr val="bg1"/>
              </a:solidFill>
              <a:effectLst/>
              <a:uLnTx/>
              <a:uFillTx/>
              <a:latin typeface="Calibri" panose="020F0502020204030204"/>
              <a:ea typeface="+mn-ea"/>
              <a:cs typeface="+mn-cs"/>
            </a:rPr>
            <a:t>System Change</a:t>
          </a:r>
          <a:endParaRPr lang="en-GB" dirty="0">
            <a:solidFill>
              <a:schemeClr val="bg1"/>
            </a:solidFill>
          </a:endParaRPr>
        </a:p>
      </dgm:t>
    </dgm:pt>
    <dgm:pt modelId="{346E6171-E973-4864-BD71-50FDD9AD4B76}" type="parTrans" cxnId="{E9DCB136-8842-4867-8E97-EEA2B2FFEDEA}">
      <dgm:prSet/>
      <dgm:spPr/>
      <dgm:t>
        <a:bodyPr/>
        <a:lstStyle/>
        <a:p>
          <a:endParaRPr lang="en-GB"/>
        </a:p>
      </dgm:t>
    </dgm:pt>
    <dgm:pt modelId="{7DFAF226-1ABF-440F-BE57-0C554BFE4046}" type="sibTrans" cxnId="{E9DCB136-8842-4867-8E97-EEA2B2FFEDEA}">
      <dgm:prSet/>
      <dgm:spPr/>
      <dgm:t>
        <a:bodyPr/>
        <a:lstStyle/>
        <a:p>
          <a:endParaRPr lang="en-GB"/>
        </a:p>
      </dgm:t>
    </dgm:pt>
    <dgm:pt modelId="{28FA66EA-A85E-4CEA-AA3B-E5448C3B2AFF}">
      <dgm:prSet phldrT="[Text]"/>
      <dgm:spPr/>
      <dgm:t>
        <a:bodyPr/>
        <a:lstStyle/>
        <a:p>
          <a:pPr>
            <a:buClrTx/>
            <a:buSzTx/>
            <a:buFontTx/>
            <a:buNone/>
          </a:pPr>
          <a:r>
            <a:rPr kumimoji="0" lang="en-GB" b="1" i="0" u="none" strike="noStrike" cap="none" spc="0" normalizeH="0" baseline="0" noProof="0" dirty="0">
              <a:ln/>
              <a:effectLst/>
              <a:uLnTx/>
              <a:uFillTx/>
              <a:latin typeface="Calibri" panose="020F0502020204030204"/>
              <a:ea typeface="+mn-ea"/>
              <a:cs typeface="+mn-cs"/>
            </a:rPr>
            <a:t>Sustainable</a:t>
          </a:r>
        </a:p>
        <a:p>
          <a:pPr>
            <a:buClrTx/>
            <a:buSzTx/>
            <a:buFontTx/>
            <a:buNone/>
          </a:pPr>
          <a:r>
            <a:rPr kumimoji="0" lang="en-GB" b="1" i="0" u="none" strike="noStrike" cap="none" spc="0" normalizeH="0" baseline="0" noProof="0" dirty="0">
              <a:ln/>
              <a:effectLst/>
              <a:uLnTx/>
              <a:uFillTx/>
              <a:latin typeface="Calibri" panose="020F0502020204030204"/>
              <a:ea typeface="+mn-ea"/>
              <a:cs typeface="+mn-cs"/>
            </a:rPr>
            <a:t> Procurement</a:t>
          </a:r>
          <a:endParaRPr lang="en-GB" dirty="0"/>
        </a:p>
      </dgm:t>
    </dgm:pt>
    <dgm:pt modelId="{008E7E23-6FFE-4986-9EF2-3FD93FDF6286}" type="parTrans" cxnId="{59A7D83E-5067-4523-89E7-E812A3E85F75}">
      <dgm:prSet/>
      <dgm:spPr/>
      <dgm:t>
        <a:bodyPr/>
        <a:lstStyle/>
        <a:p>
          <a:endParaRPr lang="en-GB"/>
        </a:p>
      </dgm:t>
    </dgm:pt>
    <dgm:pt modelId="{35DAF51C-094D-4593-9D93-16F41EAC8069}" type="sibTrans" cxnId="{59A7D83E-5067-4523-89E7-E812A3E85F75}">
      <dgm:prSet/>
      <dgm:spPr/>
      <dgm:t>
        <a:bodyPr/>
        <a:lstStyle/>
        <a:p>
          <a:endParaRPr lang="en-GB"/>
        </a:p>
      </dgm:t>
    </dgm:pt>
    <dgm:pt modelId="{980627CB-7557-4DC9-B1E1-667452A3FD80}">
      <dgm:prSet phldrT="[Text]"/>
      <dgm:spPr/>
      <dgm:t>
        <a:bodyPr/>
        <a:lstStyle/>
        <a:p>
          <a:pPr>
            <a:buClrTx/>
            <a:buSzTx/>
            <a:buFontTx/>
            <a:buNone/>
          </a:pPr>
          <a:r>
            <a:rPr kumimoji="0" lang="en-GB" b="1" i="0" u="none" strike="noStrike" cap="none" spc="0" normalizeH="0" baseline="0" noProof="0" dirty="0">
              <a:ln/>
              <a:effectLst/>
              <a:uLnTx/>
              <a:uFillTx/>
              <a:latin typeface="Calibri" panose="020F0502020204030204"/>
              <a:ea typeface="+mn-ea"/>
              <a:cs typeface="+mn-cs"/>
            </a:rPr>
            <a:t>Env. impact </a:t>
          </a:r>
        </a:p>
        <a:p>
          <a:pPr>
            <a:buClrTx/>
            <a:buSzTx/>
            <a:buFontTx/>
            <a:buNone/>
          </a:pPr>
          <a:r>
            <a:rPr kumimoji="0" lang="en-GB" b="1" i="0" u="none" strike="noStrike" cap="none" spc="0" normalizeH="0" baseline="0" noProof="0" dirty="0">
              <a:ln/>
              <a:effectLst/>
              <a:uLnTx/>
              <a:uFillTx/>
              <a:latin typeface="Calibri" panose="020F0502020204030204"/>
              <a:ea typeface="+mn-ea"/>
              <a:cs typeface="+mn-cs"/>
            </a:rPr>
            <a:t>&amp; </a:t>
          </a:r>
        </a:p>
        <a:p>
          <a:pPr>
            <a:buClrTx/>
            <a:buSzTx/>
            <a:buFontTx/>
            <a:buNone/>
          </a:pPr>
          <a:r>
            <a:rPr kumimoji="0" lang="en-GB" b="1" i="0" u="none" strike="noStrike" cap="none" spc="0" normalizeH="0" baseline="0" noProof="0" dirty="0">
              <a:ln/>
              <a:effectLst/>
              <a:uLnTx/>
              <a:uFillTx/>
              <a:latin typeface="Calibri" panose="020F0502020204030204"/>
              <a:ea typeface="+mn-ea"/>
              <a:cs typeface="+mn-cs"/>
            </a:rPr>
            <a:t>reporting</a:t>
          </a:r>
          <a:endParaRPr lang="en-GB" dirty="0"/>
        </a:p>
      </dgm:t>
    </dgm:pt>
    <dgm:pt modelId="{84FBD44B-D80C-4B2B-95B3-02AF6DC92470}" type="parTrans" cxnId="{270018E8-CF85-4D0D-9CC9-9559FE7B93D8}">
      <dgm:prSet/>
      <dgm:spPr/>
      <dgm:t>
        <a:bodyPr/>
        <a:lstStyle/>
        <a:p>
          <a:endParaRPr lang="en-GB"/>
        </a:p>
      </dgm:t>
    </dgm:pt>
    <dgm:pt modelId="{9874A892-468C-4249-8008-EA03E3376D15}" type="sibTrans" cxnId="{270018E8-CF85-4D0D-9CC9-9559FE7B93D8}">
      <dgm:prSet/>
      <dgm:spPr/>
      <dgm:t>
        <a:bodyPr/>
        <a:lstStyle/>
        <a:p>
          <a:endParaRPr lang="en-GB"/>
        </a:p>
      </dgm:t>
    </dgm:pt>
    <dgm:pt modelId="{8C18D2B7-DF10-41D1-BCC4-6963BA09F79D}">
      <dgm:prSet phldrT="[Text]"/>
      <dgm:spPr/>
      <dgm:t>
        <a:bodyPr/>
        <a:lstStyle/>
        <a:p>
          <a:pPr>
            <a:buClrTx/>
            <a:buSzTx/>
            <a:buFontTx/>
            <a:buNone/>
          </a:pPr>
          <a:r>
            <a:rPr kumimoji="0" lang="en-GB" b="1" i="0" u="none" strike="noStrike" cap="none" spc="0" normalizeH="0" baseline="0" noProof="0" dirty="0">
              <a:ln/>
              <a:effectLst/>
              <a:uLnTx/>
              <a:uFillTx/>
              <a:latin typeface="Calibri" panose="020F0502020204030204"/>
              <a:ea typeface="+mn-ea"/>
              <a:cs typeface="+mn-cs"/>
            </a:rPr>
            <a:t>Collaborations</a:t>
          </a:r>
        </a:p>
        <a:p>
          <a:pPr>
            <a:buClrTx/>
            <a:buSzTx/>
            <a:buFontTx/>
            <a:buNone/>
          </a:pPr>
          <a:r>
            <a:rPr kumimoji="0" lang="en-GB" b="1" i="0" u="none" strike="noStrike" cap="none" spc="0" normalizeH="0" baseline="0" noProof="0" dirty="0">
              <a:ln/>
              <a:effectLst/>
              <a:uLnTx/>
              <a:uFillTx/>
              <a:latin typeface="Calibri" panose="020F0502020204030204"/>
              <a:ea typeface="+mn-ea"/>
              <a:cs typeface="+mn-cs"/>
            </a:rPr>
            <a:t> &amp;</a:t>
          </a:r>
        </a:p>
        <a:p>
          <a:pPr>
            <a:buClrTx/>
            <a:buSzTx/>
            <a:buFontTx/>
            <a:buNone/>
          </a:pPr>
          <a:r>
            <a:rPr kumimoji="0" lang="en-GB" b="1" i="0" u="none" strike="noStrike" cap="none" spc="0" normalizeH="0" baseline="0" noProof="0" dirty="0">
              <a:ln/>
              <a:effectLst/>
              <a:uLnTx/>
              <a:uFillTx/>
              <a:latin typeface="Calibri" panose="020F0502020204030204"/>
              <a:ea typeface="+mn-ea"/>
              <a:cs typeface="+mn-cs"/>
            </a:rPr>
            <a:t> Partnerships</a:t>
          </a:r>
          <a:endParaRPr lang="en-GB" dirty="0"/>
        </a:p>
      </dgm:t>
    </dgm:pt>
    <dgm:pt modelId="{D0268C6D-3318-4B76-95A6-B1E7482EC3D0}" type="parTrans" cxnId="{743FE896-8836-4E3B-BACE-A80273874CEF}">
      <dgm:prSet/>
      <dgm:spPr/>
      <dgm:t>
        <a:bodyPr/>
        <a:lstStyle/>
        <a:p>
          <a:endParaRPr lang="en-GB"/>
        </a:p>
      </dgm:t>
    </dgm:pt>
    <dgm:pt modelId="{257DBD81-EF4D-4953-A357-4DB8E0C06CC1}" type="sibTrans" cxnId="{743FE896-8836-4E3B-BACE-A80273874CEF}">
      <dgm:prSet/>
      <dgm:spPr/>
      <dgm:t>
        <a:bodyPr/>
        <a:lstStyle/>
        <a:p>
          <a:endParaRPr lang="en-GB"/>
        </a:p>
      </dgm:t>
    </dgm:pt>
    <dgm:pt modelId="{1ED4F864-752F-4E5E-AEBE-BBF883E2FBE3}">
      <dgm:prSet phldrT="[Text]"/>
      <dgm:spPr/>
      <dgm:t>
        <a:bodyPr/>
        <a:lstStyle/>
        <a:p>
          <a:pPr>
            <a:buClrTx/>
            <a:buSzTx/>
            <a:buFontTx/>
            <a:buNone/>
          </a:pPr>
          <a:r>
            <a:rPr kumimoji="0" lang="en-GB" b="1" i="0" u="none" strike="noStrike" cap="none" spc="0" normalizeH="0" baseline="0" noProof="0" dirty="0">
              <a:ln/>
              <a:effectLst/>
              <a:uLnTx/>
              <a:uFillTx/>
              <a:latin typeface="Calibri" panose="020F0502020204030204"/>
              <a:ea typeface="+mn-ea"/>
              <a:cs typeface="+mn-cs"/>
            </a:rPr>
            <a:t>Emissions</a:t>
          </a:r>
        </a:p>
        <a:p>
          <a:pPr>
            <a:buClrTx/>
            <a:buSzTx/>
            <a:buFontTx/>
            <a:buNone/>
          </a:pPr>
          <a:r>
            <a:rPr kumimoji="0" lang="en-GB" b="1" i="0" u="none" strike="noStrike" cap="none" spc="0" normalizeH="0" baseline="0" noProof="0" dirty="0">
              <a:ln/>
              <a:effectLst/>
              <a:uLnTx/>
              <a:uFillTx/>
              <a:latin typeface="Calibri" panose="020F0502020204030204"/>
              <a:ea typeface="+mn-ea"/>
              <a:cs typeface="+mn-cs"/>
            </a:rPr>
            <a:t> from Travel</a:t>
          </a:r>
          <a:endParaRPr lang="en-GB" dirty="0"/>
        </a:p>
      </dgm:t>
    </dgm:pt>
    <dgm:pt modelId="{C13E3209-6BE1-42EB-8E98-97C75A3C359B}" type="parTrans" cxnId="{F5264814-776A-4885-B324-90CCBCCF6C00}">
      <dgm:prSet/>
      <dgm:spPr/>
      <dgm:t>
        <a:bodyPr/>
        <a:lstStyle/>
        <a:p>
          <a:endParaRPr lang="en-GB"/>
        </a:p>
      </dgm:t>
    </dgm:pt>
    <dgm:pt modelId="{6E1A5715-CAD8-4DB3-BE1E-CCFC8E4A7B3D}" type="sibTrans" cxnId="{F5264814-776A-4885-B324-90CCBCCF6C00}">
      <dgm:prSet/>
      <dgm:spPr/>
      <dgm:t>
        <a:bodyPr/>
        <a:lstStyle/>
        <a:p>
          <a:endParaRPr lang="en-GB"/>
        </a:p>
      </dgm:t>
    </dgm:pt>
    <dgm:pt modelId="{D777D97C-2D17-40E4-97D9-3A653AD6159E}">
      <dgm:prSet phldrT="[Text]"/>
      <dgm:spPr/>
      <dgm:t>
        <a:bodyPr/>
        <a:lstStyle/>
        <a:p>
          <a:pPr>
            <a:buClrTx/>
            <a:buSzTx/>
            <a:buFontTx/>
            <a:buNone/>
          </a:pPr>
          <a:r>
            <a:rPr kumimoji="0" lang="en-GB" b="1" i="0" u="none" strike="noStrike" cap="none" spc="0" normalizeH="0" baseline="0" noProof="0" dirty="0">
              <a:ln/>
              <a:solidFill>
                <a:schemeClr val="bg1"/>
              </a:solidFill>
              <a:effectLst/>
              <a:uLnTx/>
              <a:uFillTx/>
              <a:latin typeface="Calibri" panose="020F0502020204030204"/>
              <a:ea typeface="+mn-ea"/>
              <a:cs typeface="+mn-cs"/>
            </a:rPr>
            <a:t>Sustainable</a:t>
          </a:r>
        </a:p>
        <a:p>
          <a:pPr>
            <a:buClrTx/>
            <a:buSzTx/>
            <a:buFontTx/>
            <a:buNone/>
          </a:pPr>
          <a:r>
            <a:rPr kumimoji="0" lang="en-GB" b="1" i="0" u="none" strike="noStrike" cap="none" spc="0" normalizeH="0" baseline="0" noProof="0" dirty="0">
              <a:ln/>
              <a:solidFill>
                <a:schemeClr val="bg1"/>
              </a:solidFill>
              <a:effectLst/>
              <a:uLnTx/>
              <a:uFillTx/>
              <a:latin typeface="Calibri" panose="020F0502020204030204"/>
              <a:ea typeface="+mn-ea"/>
              <a:cs typeface="+mn-cs"/>
            </a:rPr>
            <a:t> Infrastructure</a:t>
          </a:r>
          <a:endParaRPr lang="en-GB" dirty="0"/>
        </a:p>
      </dgm:t>
    </dgm:pt>
    <dgm:pt modelId="{42DE6EE4-827F-46F7-896E-16793709F027}" type="parTrans" cxnId="{E095ED0F-E268-4440-AF80-16850F1A3B05}">
      <dgm:prSet/>
      <dgm:spPr/>
      <dgm:t>
        <a:bodyPr/>
        <a:lstStyle/>
        <a:p>
          <a:endParaRPr lang="en-GB"/>
        </a:p>
      </dgm:t>
    </dgm:pt>
    <dgm:pt modelId="{E50C52ED-8B15-4FE4-AB70-E0CDE1B8039D}" type="sibTrans" cxnId="{E095ED0F-E268-4440-AF80-16850F1A3B05}">
      <dgm:prSet/>
      <dgm:spPr/>
      <dgm:t>
        <a:bodyPr/>
        <a:lstStyle/>
        <a:p>
          <a:endParaRPr lang="en-GB"/>
        </a:p>
      </dgm:t>
    </dgm:pt>
    <dgm:pt modelId="{ADD6A206-495D-487A-8F74-B350D19ABB78}" type="pres">
      <dgm:prSet presAssocID="{AFBDDD2D-CE20-4137-924D-C262835B8544}" presName="Name0" presStyleCnt="0">
        <dgm:presLayoutVars>
          <dgm:chMax val="1"/>
          <dgm:chPref val="1"/>
          <dgm:dir/>
          <dgm:animOne val="branch"/>
          <dgm:animLvl val="lvl"/>
        </dgm:presLayoutVars>
      </dgm:prSet>
      <dgm:spPr/>
    </dgm:pt>
    <dgm:pt modelId="{3E0524F3-3F06-4593-8829-879D1A94076C}" type="pres">
      <dgm:prSet presAssocID="{7B2E87E9-FAD1-4721-8F38-6C3D624D50BE}" presName="Parent" presStyleLbl="node0" presStyleIdx="0" presStyleCnt="1">
        <dgm:presLayoutVars>
          <dgm:chMax val="6"/>
          <dgm:chPref val="6"/>
        </dgm:presLayoutVars>
      </dgm:prSet>
      <dgm:spPr/>
    </dgm:pt>
    <dgm:pt modelId="{E9FE4536-FC6A-4BFF-8EB9-0F14E53ADA76}" type="pres">
      <dgm:prSet presAssocID="{118C30F1-0943-4512-B8BE-A0816A6D856C}" presName="Accent1" presStyleCnt="0"/>
      <dgm:spPr/>
    </dgm:pt>
    <dgm:pt modelId="{8EFE4E77-BABB-4E86-9338-ABA8B70B7105}" type="pres">
      <dgm:prSet presAssocID="{118C30F1-0943-4512-B8BE-A0816A6D856C}" presName="Accent" presStyleLbl="bgShp" presStyleIdx="0" presStyleCnt="6"/>
      <dgm:spPr/>
    </dgm:pt>
    <dgm:pt modelId="{81BF25E3-2CCA-4303-ABA6-79104BF9B4FB}" type="pres">
      <dgm:prSet presAssocID="{118C30F1-0943-4512-B8BE-A0816A6D856C}" presName="Child1" presStyleLbl="node1" presStyleIdx="0" presStyleCnt="6">
        <dgm:presLayoutVars>
          <dgm:chMax val="0"/>
          <dgm:chPref val="0"/>
          <dgm:bulletEnabled val="1"/>
        </dgm:presLayoutVars>
      </dgm:prSet>
      <dgm:spPr/>
    </dgm:pt>
    <dgm:pt modelId="{FD96FA57-85C4-4544-B06E-E8A0C90026CE}" type="pres">
      <dgm:prSet presAssocID="{28FA66EA-A85E-4CEA-AA3B-E5448C3B2AFF}" presName="Accent2" presStyleCnt="0"/>
      <dgm:spPr/>
    </dgm:pt>
    <dgm:pt modelId="{9F0182B9-0ABC-400E-9EAF-6EEBCC7DB6B6}" type="pres">
      <dgm:prSet presAssocID="{28FA66EA-A85E-4CEA-AA3B-E5448C3B2AFF}" presName="Accent" presStyleLbl="bgShp" presStyleIdx="1" presStyleCnt="6"/>
      <dgm:spPr/>
    </dgm:pt>
    <dgm:pt modelId="{9BD00A16-5C8D-415A-AD6B-42B50D97732F}" type="pres">
      <dgm:prSet presAssocID="{28FA66EA-A85E-4CEA-AA3B-E5448C3B2AFF}" presName="Child2" presStyleLbl="node1" presStyleIdx="1" presStyleCnt="6">
        <dgm:presLayoutVars>
          <dgm:chMax val="0"/>
          <dgm:chPref val="0"/>
          <dgm:bulletEnabled val="1"/>
        </dgm:presLayoutVars>
      </dgm:prSet>
      <dgm:spPr/>
    </dgm:pt>
    <dgm:pt modelId="{85D1AF69-EE0A-47DE-8973-B842611C083D}" type="pres">
      <dgm:prSet presAssocID="{980627CB-7557-4DC9-B1E1-667452A3FD80}" presName="Accent3" presStyleCnt="0"/>
      <dgm:spPr/>
    </dgm:pt>
    <dgm:pt modelId="{874E7BA6-91EC-4C32-BCC2-62914D2A1809}" type="pres">
      <dgm:prSet presAssocID="{980627CB-7557-4DC9-B1E1-667452A3FD80}" presName="Accent" presStyleLbl="bgShp" presStyleIdx="2" presStyleCnt="6"/>
      <dgm:spPr/>
    </dgm:pt>
    <dgm:pt modelId="{86B7DD41-34DF-4B28-94E7-6F7502A59E0F}" type="pres">
      <dgm:prSet presAssocID="{980627CB-7557-4DC9-B1E1-667452A3FD80}" presName="Child3" presStyleLbl="node1" presStyleIdx="2" presStyleCnt="6">
        <dgm:presLayoutVars>
          <dgm:chMax val="0"/>
          <dgm:chPref val="0"/>
          <dgm:bulletEnabled val="1"/>
        </dgm:presLayoutVars>
      </dgm:prSet>
      <dgm:spPr/>
    </dgm:pt>
    <dgm:pt modelId="{6C8CFE18-759C-42F9-B9A1-2B9D4BAAD23A}" type="pres">
      <dgm:prSet presAssocID="{8C18D2B7-DF10-41D1-BCC4-6963BA09F79D}" presName="Accent4" presStyleCnt="0"/>
      <dgm:spPr/>
    </dgm:pt>
    <dgm:pt modelId="{4FEBAA3D-9099-4288-80B6-2239388F7DCF}" type="pres">
      <dgm:prSet presAssocID="{8C18D2B7-DF10-41D1-BCC4-6963BA09F79D}" presName="Accent" presStyleLbl="bgShp" presStyleIdx="3" presStyleCnt="6"/>
      <dgm:spPr/>
    </dgm:pt>
    <dgm:pt modelId="{083FB3E2-B6A8-4D10-99E7-0DB2D3887D41}" type="pres">
      <dgm:prSet presAssocID="{8C18D2B7-DF10-41D1-BCC4-6963BA09F79D}" presName="Child4" presStyleLbl="node1" presStyleIdx="3" presStyleCnt="6">
        <dgm:presLayoutVars>
          <dgm:chMax val="0"/>
          <dgm:chPref val="0"/>
          <dgm:bulletEnabled val="1"/>
        </dgm:presLayoutVars>
      </dgm:prSet>
      <dgm:spPr/>
    </dgm:pt>
    <dgm:pt modelId="{E64F9E5A-2B52-4055-95A8-9309CC7BAF25}" type="pres">
      <dgm:prSet presAssocID="{1ED4F864-752F-4E5E-AEBE-BBF883E2FBE3}" presName="Accent5" presStyleCnt="0"/>
      <dgm:spPr/>
    </dgm:pt>
    <dgm:pt modelId="{0BA3EFED-DE4B-4FE8-A046-FF4078F68035}" type="pres">
      <dgm:prSet presAssocID="{1ED4F864-752F-4E5E-AEBE-BBF883E2FBE3}" presName="Accent" presStyleLbl="bgShp" presStyleIdx="4" presStyleCnt="6"/>
      <dgm:spPr/>
    </dgm:pt>
    <dgm:pt modelId="{D00BA59C-6327-47FA-B7C5-B89618E5B827}" type="pres">
      <dgm:prSet presAssocID="{1ED4F864-752F-4E5E-AEBE-BBF883E2FBE3}" presName="Child5" presStyleLbl="node1" presStyleIdx="4" presStyleCnt="6">
        <dgm:presLayoutVars>
          <dgm:chMax val="0"/>
          <dgm:chPref val="0"/>
          <dgm:bulletEnabled val="1"/>
        </dgm:presLayoutVars>
      </dgm:prSet>
      <dgm:spPr/>
    </dgm:pt>
    <dgm:pt modelId="{EA044ACA-AB7E-4C18-BFFD-B9D5A3148FE1}" type="pres">
      <dgm:prSet presAssocID="{D777D97C-2D17-40E4-97D9-3A653AD6159E}" presName="Accent6" presStyleCnt="0"/>
      <dgm:spPr/>
    </dgm:pt>
    <dgm:pt modelId="{AD270368-21E4-46CB-92A7-A7541801009B}" type="pres">
      <dgm:prSet presAssocID="{D777D97C-2D17-40E4-97D9-3A653AD6159E}" presName="Accent" presStyleLbl="bgShp" presStyleIdx="5" presStyleCnt="6"/>
      <dgm:spPr/>
    </dgm:pt>
    <dgm:pt modelId="{0531CCB0-42C3-4B35-9189-AF3D758C493D}" type="pres">
      <dgm:prSet presAssocID="{D777D97C-2D17-40E4-97D9-3A653AD6159E}" presName="Child6" presStyleLbl="node1" presStyleIdx="5" presStyleCnt="6">
        <dgm:presLayoutVars>
          <dgm:chMax val="0"/>
          <dgm:chPref val="0"/>
          <dgm:bulletEnabled val="1"/>
        </dgm:presLayoutVars>
      </dgm:prSet>
      <dgm:spPr/>
    </dgm:pt>
  </dgm:ptLst>
  <dgm:cxnLst>
    <dgm:cxn modelId="{BCDDB20A-0EF9-4D46-B07D-193E551AE5F9}" type="presOf" srcId="{AFBDDD2D-CE20-4137-924D-C262835B8544}" destId="{ADD6A206-495D-487A-8F74-B350D19ABB78}" srcOrd="0" destOrd="0" presId="urn:microsoft.com/office/officeart/2011/layout/HexagonRadial"/>
    <dgm:cxn modelId="{E095ED0F-E268-4440-AF80-16850F1A3B05}" srcId="{7B2E87E9-FAD1-4721-8F38-6C3D624D50BE}" destId="{D777D97C-2D17-40E4-97D9-3A653AD6159E}" srcOrd="5" destOrd="0" parTransId="{42DE6EE4-827F-46F7-896E-16793709F027}" sibTransId="{E50C52ED-8B15-4FE4-AB70-E0CDE1B8039D}"/>
    <dgm:cxn modelId="{F5264814-776A-4885-B324-90CCBCCF6C00}" srcId="{7B2E87E9-FAD1-4721-8F38-6C3D624D50BE}" destId="{1ED4F864-752F-4E5E-AEBE-BBF883E2FBE3}" srcOrd="4" destOrd="0" parTransId="{C13E3209-6BE1-42EB-8E98-97C75A3C359B}" sibTransId="{6E1A5715-CAD8-4DB3-BE1E-CCFC8E4A7B3D}"/>
    <dgm:cxn modelId="{D673E32A-6104-4AF7-8C51-B528531F35E0}" type="presOf" srcId="{118C30F1-0943-4512-B8BE-A0816A6D856C}" destId="{81BF25E3-2CCA-4303-ABA6-79104BF9B4FB}" srcOrd="0" destOrd="0" presId="urn:microsoft.com/office/officeart/2011/layout/HexagonRadial"/>
    <dgm:cxn modelId="{CE6DE32C-C70D-404E-AAF0-337A4F5E6A85}" type="presOf" srcId="{D777D97C-2D17-40E4-97D9-3A653AD6159E}" destId="{0531CCB0-42C3-4B35-9189-AF3D758C493D}" srcOrd="0" destOrd="0" presId="urn:microsoft.com/office/officeart/2011/layout/HexagonRadial"/>
    <dgm:cxn modelId="{9D876735-BA7A-4D36-910C-7A093048B05D}" type="presOf" srcId="{28FA66EA-A85E-4CEA-AA3B-E5448C3B2AFF}" destId="{9BD00A16-5C8D-415A-AD6B-42B50D97732F}" srcOrd="0" destOrd="0" presId="urn:microsoft.com/office/officeart/2011/layout/HexagonRadial"/>
    <dgm:cxn modelId="{E9DCB136-8842-4867-8E97-EEA2B2FFEDEA}" srcId="{7B2E87E9-FAD1-4721-8F38-6C3D624D50BE}" destId="{118C30F1-0943-4512-B8BE-A0816A6D856C}" srcOrd="0" destOrd="0" parTransId="{346E6171-E973-4864-BD71-50FDD9AD4B76}" sibTransId="{7DFAF226-1ABF-440F-BE57-0C554BFE4046}"/>
    <dgm:cxn modelId="{FBDB073C-3D2C-44FD-898E-A2A2657C57E3}" srcId="{AFBDDD2D-CE20-4137-924D-C262835B8544}" destId="{7B2E87E9-FAD1-4721-8F38-6C3D624D50BE}" srcOrd="0" destOrd="0" parTransId="{B4D4C815-7820-4348-8A7B-A30880C014A6}" sibTransId="{7F2C2ECD-BC5C-4316-BE8B-1A4D95347B46}"/>
    <dgm:cxn modelId="{59A7D83E-5067-4523-89E7-E812A3E85F75}" srcId="{7B2E87E9-FAD1-4721-8F38-6C3D624D50BE}" destId="{28FA66EA-A85E-4CEA-AA3B-E5448C3B2AFF}" srcOrd="1" destOrd="0" parTransId="{008E7E23-6FFE-4986-9EF2-3FD93FDF6286}" sibTransId="{35DAF51C-094D-4593-9D93-16F41EAC8069}"/>
    <dgm:cxn modelId="{D63C865C-7FD6-40E7-9CDF-699DDE8754E0}" type="presOf" srcId="{7B2E87E9-FAD1-4721-8F38-6C3D624D50BE}" destId="{3E0524F3-3F06-4593-8829-879D1A94076C}" srcOrd="0" destOrd="0" presId="urn:microsoft.com/office/officeart/2011/layout/HexagonRadial"/>
    <dgm:cxn modelId="{743FE896-8836-4E3B-BACE-A80273874CEF}" srcId="{7B2E87E9-FAD1-4721-8F38-6C3D624D50BE}" destId="{8C18D2B7-DF10-41D1-BCC4-6963BA09F79D}" srcOrd="3" destOrd="0" parTransId="{D0268C6D-3318-4B76-95A6-B1E7482EC3D0}" sibTransId="{257DBD81-EF4D-4953-A357-4DB8E0C06CC1}"/>
    <dgm:cxn modelId="{47910E99-F2D9-4655-BB86-8848DE655AF7}" type="presOf" srcId="{8C18D2B7-DF10-41D1-BCC4-6963BA09F79D}" destId="{083FB3E2-B6A8-4D10-99E7-0DB2D3887D41}" srcOrd="0" destOrd="0" presId="urn:microsoft.com/office/officeart/2011/layout/HexagonRadial"/>
    <dgm:cxn modelId="{7985E8B5-3254-4034-87CD-493CA3D7732D}" type="presOf" srcId="{1ED4F864-752F-4E5E-AEBE-BBF883E2FBE3}" destId="{D00BA59C-6327-47FA-B7C5-B89618E5B827}" srcOrd="0" destOrd="0" presId="urn:microsoft.com/office/officeart/2011/layout/HexagonRadial"/>
    <dgm:cxn modelId="{270018E8-CF85-4D0D-9CC9-9559FE7B93D8}" srcId="{7B2E87E9-FAD1-4721-8F38-6C3D624D50BE}" destId="{980627CB-7557-4DC9-B1E1-667452A3FD80}" srcOrd="2" destOrd="0" parTransId="{84FBD44B-D80C-4B2B-95B3-02AF6DC92470}" sibTransId="{9874A892-468C-4249-8008-EA03E3376D15}"/>
    <dgm:cxn modelId="{699E8FF5-D1CD-468C-905F-284190E74764}" type="presOf" srcId="{980627CB-7557-4DC9-B1E1-667452A3FD80}" destId="{86B7DD41-34DF-4B28-94E7-6F7502A59E0F}" srcOrd="0" destOrd="0" presId="urn:microsoft.com/office/officeart/2011/layout/HexagonRadial"/>
    <dgm:cxn modelId="{B34F9A57-2D06-4140-986B-5BE40F90622C}" type="presParOf" srcId="{ADD6A206-495D-487A-8F74-B350D19ABB78}" destId="{3E0524F3-3F06-4593-8829-879D1A94076C}" srcOrd="0" destOrd="0" presId="urn:microsoft.com/office/officeart/2011/layout/HexagonRadial"/>
    <dgm:cxn modelId="{1E16DF2A-18F9-49C1-8E04-E6405D1F72A1}" type="presParOf" srcId="{ADD6A206-495D-487A-8F74-B350D19ABB78}" destId="{E9FE4536-FC6A-4BFF-8EB9-0F14E53ADA76}" srcOrd="1" destOrd="0" presId="urn:microsoft.com/office/officeart/2011/layout/HexagonRadial"/>
    <dgm:cxn modelId="{F466FD6A-7371-4322-9FD6-4C3D65FA53B6}" type="presParOf" srcId="{E9FE4536-FC6A-4BFF-8EB9-0F14E53ADA76}" destId="{8EFE4E77-BABB-4E86-9338-ABA8B70B7105}" srcOrd="0" destOrd="0" presId="urn:microsoft.com/office/officeart/2011/layout/HexagonRadial"/>
    <dgm:cxn modelId="{C0A788DB-D705-4C21-888F-6FD51E925007}" type="presParOf" srcId="{ADD6A206-495D-487A-8F74-B350D19ABB78}" destId="{81BF25E3-2CCA-4303-ABA6-79104BF9B4FB}" srcOrd="2" destOrd="0" presId="urn:microsoft.com/office/officeart/2011/layout/HexagonRadial"/>
    <dgm:cxn modelId="{8C392BCF-3479-4ED1-9C5C-419B017B1176}" type="presParOf" srcId="{ADD6A206-495D-487A-8F74-B350D19ABB78}" destId="{FD96FA57-85C4-4544-B06E-E8A0C90026CE}" srcOrd="3" destOrd="0" presId="urn:microsoft.com/office/officeart/2011/layout/HexagonRadial"/>
    <dgm:cxn modelId="{F9B4FBB0-2B63-4505-9610-F67C47985FCF}" type="presParOf" srcId="{FD96FA57-85C4-4544-B06E-E8A0C90026CE}" destId="{9F0182B9-0ABC-400E-9EAF-6EEBCC7DB6B6}" srcOrd="0" destOrd="0" presId="urn:microsoft.com/office/officeart/2011/layout/HexagonRadial"/>
    <dgm:cxn modelId="{A5B4D9D7-C227-416A-B5BF-DA894C62FAE0}" type="presParOf" srcId="{ADD6A206-495D-487A-8F74-B350D19ABB78}" destId="{9BD00A16-5C8D-415A-AD6B-42B50D97732F}" srcOrd="4" destOrd="0" presId="urn:microsoft.com/office/officeart/2011/layout/HexagonRadial"/>
    <dgm:cxn modelId="{DF6F08AD-E063-48FB-849E-4797E43A864D}" type="presParOf" srcId="{ADD6A206-495D-487A-8F74-B350D19ABB78}" destId="{85D1AF69-EE0A-47DE-8973-B842611C083D}" srcOrd="5" destOrd="0" presId="urn:microsoft.com/office/officeart/2011/layout/HexagonRadial"/>
    <dgm:cxn modelId="{19CEA717-A64A-4663-A342-2505A7E32D87}" type="presParOf" srcId="{85D1AF69-EE0A-47DE-8973-B842611C083D}" destId="{874E7BA6-91EC-4C32-BCC2-62914D2A1809}" srcOrd="0" destOrd="0" presId="urn:microsoft.com/office/officeart/2011/layout/HexagonRadial"/>
    <dgm:cxn modelId="{5B3B64E9-60C8-474A-9F43-ACDAD2F59BF8}" type="presParOf" srcId="{ADD6A206-495D-487A-8F74-B350D19ABB78}" destId="{86B7DD41-34DF-4B28-94E7-6F7502A59E0F}" srcOrd="6" destOrd="0" presId="urn:microsoft.com/office/officeart/2011/layout/HexagonRadial"/>
    <dgm:cxn modelId="{983AF654-F5D3-4BAD-9741-821BC099E01A}" type="presParOf" srcId="{ADD6A206-495D-487A-8F74-B350D19ABB78}" destId="{6C8CFE18-759C-42F9-B9A1-2B9D4BAAD23A}" srcOrd="7" destOrd="0" presId="urn:microsoft.com/office/officeart/2011/layout/HexagonRadial"/>
    <dgm:cxn modelId="{12B1A796-E319-4847-8DE7-3E2BAE411E6D}" type="presParOf" srcId="{6C8CFE18-759C-42F9-B9A1-2B9D4BAAD23A}" destId="{4FEBAA3D-9099-4288-80B6-2239388F7DCF}" srcOrd="0" destOrd="0" presId="urn:microsoft.com/office/officeart/2011/layout/HexagonRadial"/>
    <dgm:cxn modelId="{D45A5107-24DB-40BF-A13E-8C2EFAA97E98}" type="presParOf" srcId="{ADD6A206-495D-487A-8F74-B350D19ABB78}" destId="{083FB3E2-B6A8-4D10-99E7-0DB2D3887D41}" srcOrd="8" destOrd="0" presId="urn:microsoft.com/office/officeart/2011/layout/HexagonRadial"/>
    <dgm:cxn modelId="{681FFE66-C0C2-48FD-9DB4-6A92F1612464}" type="presParOf" srcId="{ADD6A206-495D-487A-8F74-B350D19ABB78}" destId="{E64F9E5A-2B52-4055-95A8-9309CC7BAF25}" srcOrd="9" destOrd="0" presId="urn:microsoft.com/office/officeart/2011/layout/HexagonRadial"/>
    <dgm:cxn modelId="{62082508-BC38-48D4-B210-0A1CBCC77DE4}" type="presParOf" srcId="{E64F9E5A-2B52-4055-95A8-9309CC7BAF25}" destId="{0BA3EFED-DE4B-4FE8-A046-FF4078F68035}" srcOrd="0" destOrd="0" presId="urn:microsoft.com/office/officeart/2011/layout/HexagonRadial"/>
    <dgm:cxn modelId="{00356B30-D2A6-46A3-8339-D2393D1515CE}" type="presParOf" srcId="{ADD6A206-495D-487A-8F74-B350D19ABB78}" destId="{D00BA59C-6327-47FA-B7C5-B89618E5B827}" srcOrd="10" destOrd="0" presId="urn:microsoft.com/office/officeart/2011/layout/HexagonRadial"/>
    <dgm:cxn modelId="{4D74681D-B913-478D-9A71-3FAD4CCA3AD1}" type="presParOf" srcId="{ADD6A206-495D-487A-8F74-B350D19ABB78}" destId="{EA044ACA-AB7E-4C18-BFFD-B9D5A3148FE1}" srcOrd="11" destOrd="0" presId="urn:microsoft.com/office/officeart/2011/layout/HexagonRadial"/>
    <dgm:cxn modelId="{680EBA72-8EEC-4A1D-8654-195B66610D6E}" type="presParOf" srcId="{EA044ACA-AB7E-4C18-BFFD-B9D5A3148FE1}" destId="{AD270368-21E4-46CB-92A7-A7541801009B}" srcOrd="0" destOrd="0" presId="urn:microsoft.com/office/officeart/2011/layout/HexagonRadial"/>
    <dgm:cxn modelId="{27FB330B-BB03-40D8-B9AB-2124AC305C11}" type="presParOf" srcId="{ADD6A206-495D-487A-8F74-B350D19ABB78}" destId="{0531CCB0-42C3-4B35-9189-AF3D758C493D}"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0524F3-3F06-4593-8829-879D1A94076C}">
      <dsp:nvSpPr>
        <dsp:cNvPr id="0" name=""/>
        <dsp:cNvSpPr/>
      </dsp:nvSpPr>
      <dsp:spPr>
        <a:xfrm>
          <a:off x="3300073" y="1896417"/>
          <a:ext cx="2410429" cy="2085119"/>
        </a:xfrm>
        <a:prstGeom prst="hexagon">
          <a:avLst>
            <a:gd name="adj" fmla="val 28570"/>
            <a:gd name="vf" fmla="val 115470"/>
          </a:avLst>
        </a:prstGeom>
        <a:solidFill>
          <a:schemeClr val="tx1"/>
        </a:solidFill>
        <a:ln w="76200" cap="flat" cmpd="sng" algn="ctr">
          <a:solidFill>
            <a:srgbClr val="67C04D"/>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t>Sustainable </a:t>
          </a:r>
        </a:p>
        <a:p>
          <a:pPr marL="0" lvl="0" indent="0" algn="ctr" defTabSz="711200">
            <a:lnSpc>
              <a:spcPct val="90000"/>
            </a:lnSpc>
            <a:spcBef>
              <a:spcPct val="0"/>
            </a:spcBef>
            <a:spcAft>
              <a:spcPct val="35000"/>
            </a:spcAft>
            <a:buNone/>
          </a:pPr>
          <a:r>
            <a:rPr lang="en-GB" sz="1600" b="1" kern="1200" dirty="0"/>
            <a:t>Research &amp;</a:t>
          </a:r>
        </a:p>
        <a:p>
          <a:pPr marL="0" lvl="0" indent="0" algn="ctr" defTabSz="711200">
            <a:lnSpc>
              <a:spcPct val="90000"/>
            </a:lnSpc>
            <a:spcBef>
              <a:spcPct val="0"/>
            </a:spcBef>
            <a:spcAft>
              <a:spcPct val="35000"/>
            </a:spcAft>
            <a:buNone/>
          </a:pPr>
          <a:r>
            <a:rPr lang="en-GB" sz="1600" b="1" kern="1200" dirty="0"/>
            <a:t> Innovation </a:t>
          </a:r>
        </a:p>
        <a:p>
          <a:pPr marL="0" lvl="0" indent="0" algn="ctr" defTabSz="711200">
            <a:lnSpc>
              <a:spcPct val="90000"/>
            </a:lnSpc>
            <a:spcBef>
              <a:spcPct val="0"/>
            </a:spcBef>
            <a:spcAft>
              <a:spcPct val="35000"/>
            </a:spcAft>
            <a:buNone/>
          </a:pPr>
          <a:r>
            <a:rPr lang="en-GB" sz="1600" b="1" kern="1200" dirty="0"/>
            <a:t>Practice</a:t>
          </a:r>
        </a:p>
      </dsp:txBody>
      <dsp:txXfrm>
        <a:off x="3699515" y="2241950"/>
        <a:ext cx="1611545" cy="1394053"/>
      </dsp:txXfrm>
    </dsp:sp>
    <dsp:sp modelId="{9F0182B9-0ABC-400E-9EAF-6EEBCC7DB6B6}">
      <dsp:nvSpPr>
        <dsp:cNvPr id="0" name=""/>
        <dsp:cNvSpPr/>
      </dsp:nvSpPr>
      <dsp:spPr>
        <a:xfrm>
          <a:off x="4809465" y="898829"/>
          <a:ext cx="909447" cy="78360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BF25E3-2CCA-4303-ABA6-79104BF9B4FB}">
      <dsp:nvSpPr>
        <dsp:cNvPr id="0" name=""/>
        <dsp:cNvSpPr/>
      </dsp:nvSpPr>
      <dsp:spPr>
        <a:xfrm>
          <a:off x="3522109" y="0"/>
          <a:ext cx="1975330" cy="1708892"/>
        </a:xfrm>
        <a:prstGeom prst="hexagon">
          <a:avLst>
            <a:gd name="adj" fmla="val 28570"/>
            <a:gd name="vf" fmla="val 115470"/>
          </a:avLst>
        </a:prstGeom>
        <a:solidFill>
          <a:schemeClr val="accent4">
            <a:lumMod val="40000"/>
            <a:lumOff val="60000"/>
          </a:schemeClr>
        </a:solidFill>
        <a:ln w="6350" cap="flat" cmpd="sng" algn="ctr">
          <a:solidFill>
            <a:schemeClr val="accent4">
              <a:lumMod val="40000"/>
              <a:lumOff val="60000"/>
            </a:schemeClr>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ClrTx/>
            <a:buSzTx/>
            <a:buFontTx/>
            <a:buNone/>
          </a:pPr>
          <a:r>
            <a:rPr kumimoji="0" lang="en-GB" sz="1600" b="1" i="0" u="none" strike="noStrike" kern="1200" cap="none" spc="0" normalizeH="0" baseline="0" noProof="0" dirty="0">
              <a:ln/>
              <a:solidFill>
                <a:schemeClr val="bg1"/>
              </a:solidFill>
              <a:effectLst/>
              <a:uLnTx/>
              <a:uFillTx/>
              <a:latin typeface="Calibri" panose="020F0502020204030204"/>
              <a:ea typeface="+mn-ea"/>
              <a:cs typeface="+mn-cs"/>
            </a:rPr>
            <a:t>Leadership </a:t>
          </a:r>
        </a:p>
        <a:p>
          <a:pPr marL="0" lvl="0" indent="0" algn="ctr" defTabSz="711200">
            <a:lnSpc>
              <a:spcPct val="90000"/>
            </a:lnSpc>
            <a:spcBef>
              <a:spcPct val="0"/>
            </a:spcBef>
            <a:spcAft>
              <a:spcPct val="35000"/>
            </a:spcAft>
            <a:buClrTx/>
            <a:buSzTx/>
            <a:buFontTx/>
            <a:buNone/>
          </a:pPr>
          <a:r>
            <a:rPr kumimoji="0" lang="en-GB" sz="1600" b="1" i="0" u="none" strike="noStrike" kern="1200" cap="none" spc="0" normalizeH="0" baseline="0" noProof="0" dirty="0">
              <a:ln/>
              <a:solidFill>
                <a:schemeClr val="bg1"/>
              </a:solidFill>
              <a:effectLst/>
              <a:uLnTx/>
              <a:uFillTx/>
              <a:latin typeface="Calibri" panose="020F0502020204030204"/>
              <a:ea typeface="+mn-ea"/>
              <a:cs typeface="+mn-cs"/>
            </a:rPr>
            <a:t>&amp; </a:t>
          </a:r>
        </a:p>
        <a:p>
          <a:pPr marL="0" lvl="0" indent="0" algn="ctr" defTabSz="711200">
            <a:lnSpc>
              <a:spcPct val="90000"/>
            </a:lnSpc>
            <a:spcBef>
              <a:spcPct val="0"/>
            </a:spcBef>
            <a:spcAft>
              <a:spcPct val="35000"/>
            </a:spcAft>
            <a:buClrTx/>
            <a:buSzTx/>
            <a:buFontTx/>
            <a:buNone/>
          </a:pPr>
          <a:r>
            <a:rPr kumimoji="0" lang="en-GB" sz="1600" b="1" i="0" u="none" strike="noStrike" kern="1200" cap="none" spc="0" normalizeH="0" baseline="0" noProof="0" dirty="0">
              <a:ln/>
              <a:solidFill>
                <a:schemeClr val="bg1"/>
              </a:solidFill>
              <a:effectLst/>
              <a:uLnTx/>
              <a:uFillTx/>
              <a:latin typeface="Calibri" panose="020F0502020204030204"/>
              <a:ea typeface="+mn-ea"/>
              <a:cs typeface="+mn-cs"/>
            </a:rPr>
            <a:t>System Change</a:t>
          </a:r>
          <a:endParaRPr lang="en-GB" sz="1600" kern="1200" dirty="0">
            <a:solidFill>
              <a:schemeClr val="bg1"/>
            </a:solidFill>
          </a:endParaRPr>
        </a:p>
      </dsp:txBody>
      <dsp:txXfrm>
        <a:off x="3849463" y="283200"/>
        <a:ext cx="1320622" cy="1142492"/>
      </dsp:txXfrm>
    </dsp:sp>
    <dsp:sp modelId="{874E7BA6-91EC-4C32-BCC2-62914D2A1809}">
      <dsp:nvSpPr>
        <dsp:cNvPr id="0" name=""/>
        <dsp:cNvSpPr/>
      </dsp:nvSpPr>
      <dsp:spPr>
        <a:xfrm>
          <a:off x="5870862" y="2363762"/>
          <a:ext cx="909447" cy="78360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D00A16-5C8D-415A-AD6B-42B50D97732F}">
      <dsp:nvSpPr>
        <dsp:cNvPr id="0" name=""/>
        <dsp:cNvSpPr/>
      </dsp:nvSpPr>
      <dsp:spPr>
        <a:xfrm>
          <a:off x="5333716" y="1051083"/>
          <a:ext cx="1975330" cy="1708892"/>
        </a:xfrm>
        <a:prstGeom prst="hexagon">
          <a:avLst>
            <a:gd name="adj" fmla="val 28570"/>
            <a:gd name="vf" fmla="val 1154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ClrTx/>
            <a:buSzTx/>
            <a:buFontTx/>
            <a:buNone/>
          </a:pPr>
          <a:r>
            <a:rPr kumimoji="0" lang="en-GB" sz="1600" b="1" i="0" u="none" strike="noStrike" kern="1200" cap="none" spc="0" normalizeH="0" baseline="0" noProof="0" dirty="0">
              <a:ln/>
              <a:effectLst/>
              <a:uLnTx/>
              <a:uFillTx/>
              <a:latin typeface="Calibri" panose="020F0502020204030204"/>
              <a:ea typeface="+mn-ea"/>
              <a:cs typeface="+mn-cs"/>
            </a:rPr>
            <a:t>Sustainable</a:t>
          </a:r>
        </a:p>
        <a:p>
          <a:pPr marL="0" lvl="0" indent="0" algn="ctr" defTabSz="711200">
            <a:lnSpc>
              <a:spcPct val="90000"/>
            </a:lnSpc>
            <a:spcBef>
              <a:spcPct val="0"/>
            </a:spcBef>
            <a:spcAft>
              <a:spcPct val="35000"/>
            </a:spcAft>
            <a:buClrTx/>
            <a:buSzTx/>
            <a:buFontTx/>
            <a:buNone/>
          </a:pPr>
          <a:r>
            <a:rPr kumimoji="0" lang="en-GB" sz="1600" b="1" i="0" u="none" strike="noStrike" kern="1200" cap="none" spc="0" normalizeH="0" baseline="0" noProof="0" dirty="0">
              <a:ln/>
              <a:effectLst/>
              <a:uLnTx/>
              <a:uFillTx/>
              <a:latin typeface="Calibri" panose="020F0502020204030204"/>
              <a:ea typeface="+mn-ea"/>
              <a:cs typeface="+mn-cs"/>
            </a:rPr>
            <a:t> Procurement</a:t>
          </a:r>
          <a:endParaRPr lang="en-GB" sz="1600" kern="1200" dirty="0"/>
        </a:p>
      </dsp:txBody>
      <dsp:txXfrm>
        <a:off x="5661070" y="1334283"/>
        <a:ext cx="1320622" cy="1142492"/>
      </dsp:txXfrm>
    </dsp:sp>
    <dsp:sp modelId="{4FEBAA3D-9099-4288-80B6-2239388F7DCF}">
      <dsp:nvSpPr>
        <dsp:cNvPr id="0" name=""/>
        <dsp:cNvSpPr/>
      </dsp:nvSpPr>
      <dsp:spPr>
        <a:xfrm>
          <a:off x="5133547" y="4017396"/>
          <a:ext cx="909447" cy="78360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B7DD41-34DF-4B28-94E7-6F7502A59E0F}">
      <dsp:nvSpPr>
        <dsp:cNvPr id="0" name=""/>
        <dsp:cNvSpPr/>
      </dsp:nvSpPr>
      <dsp:spPr>
        <a:xfrm>
          <a:off x="5333716" y="3117391"/>
          <a:ext cx="1975330" cy="1708892"/>
        </a:xfrm>
        <a:prstGeom prst="hexagon">
          <a:avLst>
            <a:gd name="adj" fmla="val 2857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ClrTx/>
            <a:buSzTx/>
            <a:buFontTx/>
            <a:buNone/>
          </a:pPr>
          <a:r>
            <a:rPr kumimoji="0" lang="en-GB" sz="1600" b="1" i="0" u="none" strike="noStrike" kern="1200" cap="none" spc="0" normalizeH="0" baseline="0" noProof="0" dirty="0">
              <a:ln/>
              <a:effectLst/>
              <a:uLnTx/>
              <a:uFillTx/>
              <a:latin typeface="Calibri" panose="020F0502020204030204"/>
              <a:ea typeface="+mn-ea"/>
              <a:cs typeface="+mn-cs"/>
            </a:rPr>
            <a:t>Env. impact </a:t>
          </a:r>
        </a:p>
        <a:p>
          <a:pPr marL="0" lvl="0" indent="0" algn="ctr" defTabSz="711200">
            <a:lnSpc>
              <a:spcPct val="90000"/>
            </a:lnSpc>
            <a:spcBef>
              <a:spcPct val="0"/>
            </a:spcBef>
            <a:spcAft>
              <a:spcPct val="35000"/>
            </a:spcAft>
            <a:buClrTx/>
            <a:buSzTx/>
            <a:buFontTx/>
            <a:buNone/>
          </a:pPr>
          <a:r>
            <a:rPr kumimoji="0" lang="en-GB" sz="1600" b="1" i="0" u="none" strike="noStrike" kern="1200" cap="none" spc="0" normalizeH="0" baseline="0" noProof="0" dirty="0">
              <a:ln/>
              <a:effectLst/>
              <a:uLnTx/>
              <a:uFillTx/>
              <a:latin typeface="Calibri" panose="020F0502020204030204"/>
              <a:ea typeface="+mn-ea"/>
              <a:cs typeface="+mn-cs"/>
            </a:rPr>
            <a:t>&amp; </a:t>
          </a:r>
        </a:p>
        <a:p>
          <a:pPr marL="0" lvl="0" indent="0" algn="ctr" defTabSz="711200">
            <a:lnSpc>
              <a:spcPct val="90000"/>
            </a:lnSpc>
            <a:spcBef>
              <a:spcPct val="0"/>
            </a:spcBef>
            <a:spcAft>
              <a:spcPct val="35000"/>
            </a:spcAft>
            <a:buClrTx/>
            <a:buSzTx/>
            <a:buFontTx/>
            <a:buNone/>
          </a:pPr>
          <a:r>
            <a:rPr kumimoji="0" lang="en-GB" sz="1600" b="1" i="0" u="none" strike="noStrike" kern="1200" cap="none" spc="0" normalizeH="0" baseline="0" noProof="0" dirty="0">
              <a:ln/>
              <a:effectLst/>
              <a:uLnTx/>
              <a:uFillTx/>
              <a:latin typeface="Calibri" panose="020F0502020204030204"/>
              <a:ea typeface="+mn-ea"/>
              <a:cs typeface="+mn-cs"/>
            </a:rPr>
            <a:t>reporting</a:t>
          </a:r>
          <a:endParaRPr lang="en-GB" sz="1600" kern="1200" dirty="0"/>
        </a:p>
      </dsp:txBody>
      <dsp:txXfrm>
        <a:off x="5661070" y="3400591"/>
        <a:ext cx="1320622" cy="1142492"/>
      </dsp:txXfrm>
    </dsp:sp>
    <dsp:sp modelId="{0BA3EFED-DE4B-4FE8-A046-FF4078F68035}">
      <dsp:nvSpPr>
        <dsp:cNvPr id="0" name=""/>
        <dsp:cNvSpPr/>
      </dsp:nvSpPr>
      <dsp:spPr>
        <a:xfrm>
          <a:off x="3304559" y="4189049"/>
          <a:ext cx="909447" cy="78360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3FB3E2-B6A8-4D10-99E7-0DB2D3887D41}">
      <dsp:nvSpPr>
        <dsp:cNvPr id="0" name=""/>
        <dsp:cNvSpPr/>
      </dsp:nvSpPr>
      <dsp:spPr>
        <a:xfrm>
          <a:off x="3522109" y="4169650"/>
          <a:ext cx="1975330" cy="1708892"/>
        </a:xfrm>
        <a:prstGeom prst="hexagon">
          <a:avLst>
            <a:gd name="adj" fmla="val 28570"/>
            <a:gd name="vf" fmla="val 1154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ClrTx/>
            <a:buSzTx/>
            <a:buFontTx/>
            <a:buNone/>
          </a:pPr>
          <a:r>
            <a:rPr kumimoji="0" lang="en-GB" sz="1600" b="1" i="0" u="none" strike="noStrike" kern="1200" cap="none" spc="0" normalizeH="0" baseline="0" noProof="0" dirty="0">
              <a:ln/>
              <a:effectLst/>
              <a:uLnTx/>
              <a:uFillTx/>
              <a:latin typeface="Calibri" panose="020F0502020204030204"/>
              <a:ea typeface="+mn-ea"/>
              <a:cs typeface="+mn-cs"/>
            </a:rPr>
            <a:t>Collaborations</a:t>
          </a:r>
        </a:p>
        <a:p>
          <a:pPr marL="0" lvl="0" indent="0" algn="ctr" defTabSz="711200">
            <a:lnSpc>
              <a:spcPct val="90000"/>
            </a:lnSpc>
            <a:spcBef>
              <a:spcPct val="0"/>
            </a:spcBef>
            <a:spcAft>
              <a:spcPct val="35000"/>
            </a:spcAft>
            <a:buClrTx/>
            <a:buSzTx/>
            <a:buFontTx/>
            <a:buNone/>
          </a:pPr>
          <a:r>
            <a:rPr kumimoji="0" lang="en-GB" sz="1600" b="1" i="0" u="none" strike="noStrike" kern="1200" cap="none" spc="0" normalizeH="0" baseline="0" noProof="0" dirty="0">
              <a:ln/>
              <a:effectLst/>
              <a:uLnTx/>
              <a:uFillTx/>
              <a:latin typeface="Calibri" panose="020F0502020204030204"/>
              <a:ea typeface="+mn-ea"/>
              <a:cs typeface="+mn-cs"/>
            </a:rPr>
            <a:t> &amp;</a:t>
          </a:r>
        </a:p>
        <a:p>
          <a:pPr marL="0" lvl="0" indent="0" algn="ctr" defTabSz="711200">
            <a:lnSpc>
              <a:spcPct val="90000"/>
            </a:lnSpc>
            <a:spcBef>
              <a:spcPct val="0"/>
            </a:spcBef>
            <a:spcAft>
              <a:spcPct val="35000"/>
            </a:spcAft>
            <a:buClrTx/>
            <a:buSzTx/>
            <a:buFontTx/>
            <a:buNone/>
          </a:pPr>
          <a:r>
            <a:rPr kumimoji="0" lang="en-GB" sz="1600" b="1" i="0" u="none" strike="noStrike" kern="1200" cap="none" spc="0" normalizeH="0" baseline="0" noProof="0" dirty="0">
              <a:ln/>
              <a:effectLst/>
              <a:uLnTx/>
              <a:uFillTx/>
              <a:latin typeface="Calibri" panose="020F0502020204030204"/>
              <a:ea typeface="+mn-ea"/>
              <a:cs typeface="+mn-cs"/>
            </a:rPr>
            <a:t> Partnerships</a:t>
          </a:r>
          <a:endParaRPr lang="en-GB" sz="1600" kern="1200" dirty="0"/>
        </a:p>
      </dsp:txBody>
      <dsp:txXfrm>
        <a:off x="3849463" y="4452850"/>
        <a:ext cx="1320622" cy="1142492"/>
      </dsp:txXfrm>
    </dsp:sp>
    <dsp:sp modelId="{AD270368-21E4-46CB-92A7-A7541801009B}">
      <dsp:nvSpPr>
        <dsp:cNvPr id="0" name=""/>
        <dsp:cNvSpPr/>
      </dsp:nvSpPr>
      <dsp:spPr>
        <a:xfrm>
          <a:off x="2225781" y="2724704"/>
          <a:ext cx="909447" cy="78360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0BA59C-6327-47FA-B7C5-B89618E5B827}">
      <dsp:nvSpPr>
        <dsp:cNvPr id="0" name=""/>
        <dsp:cNvSpPr/>
      </dsp:nvSpPr>
      <dsp:spPr>
        <a:xfrm>
          <a:off x="1702091" y="3118567"/>
          <a:ext cx="1975330" cy="1708892"/>
        </a:xfrm>
        <a:prstGeom prst="hexagon">
          <a:avLst>
            <a:gd name="adj" fmla="val 28570"/>
            <a:gd name="vf" fmla="val 11547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ClrTx/>
            <a:buSzTx/>
            <a:buFontTx/>
            <a:buNone/>
          </a:pPr>
          <a:r>
            <a:rPr kumimoji="0" lang="en-GB" sz="1600" b="1" i="0" u="none" strike="noStrike" kern="1200" cap="none" spc="0" normalizeH="0" baseline="0" noProof="0" dirty="0">
              <a:ln/>
              <a:effectLst/>
              <a:uLnTx/>
              <a:uFillTx/>
              <a:latin typeface="Calibri" panose="020F0502020204030204"/>
              <a:ea typeface="+mn-ea"/>
              <a:cs typeface="+mn-cs"/>
            </a:rPr>
            <a:t>Emissions</a:t>
          </a:r>
        </a:p>
        <a:p>
          <a:pPr marL="0" lvl="0" indent="0" algn="ctr" defTabSz="711200">
            <a:lnSpc>
              <a:spcPct val="90000"/>
            </a:lnSpc>
            <a:spcBef>
              <a:spcPct val="0"/>
            </a:spcBef>
            <a:spcAft>
              <a:spcPct val="35000"/>
            </a:spcAft>
            <a:buClrTx/>
            <a:buSzTx/>
            <a:buFontTx/>
            <a:buNone/>
          </a:pPr>
          <a:r>
            <a:rPr kumimoji="0" lang="en-GB" sz="1600" b="1" i="0" u="none" strike="noStrike" kern="1200" cap="none" spc="0" normalizeH="0" baseline="0" noProof="0" dirty="0">
              <a:ln/>
              <a:effectLst/>
              <a:uLnTx/>
              <a:uFillTx/>
              <a:latin typeface="Calibri" panose="020F0502020204030204"/>
              <a:ea typeface="+mn-ea"/>
              <a:cs typeface="+mn-cs"/>
            </a:rPr>
            <a:t> from Travel</a:t>
          </a:r>
          <a:endParaRPr lang="en-GB" sz="1600" kern="1200" dirty="0"/>
        </a:p>
      </dsp:txBody>
      <dsp:txXfrm>
        <a:off x="2029445" y="3401767"/>
        <a:ext cx="1320622" cy="1142492"/>
      </dsp:txXfrm>
    </dsp:sp>
    <dsp:sp modelId="{0531CCB0-42C3-4B35-9189-AF3D758C493D}">
      <dsp:nvSpPr>
        <dsp:cNvPr id="0" name=""/>
        <dsp:cNvSpPr/>
      </dsp:nvSpPr>
      <dsp:spPr>
        <a:xfrm>
          <a:off x="1702091" y="1048732"/>
          <a:ext cx="1975330" cy="1708892"/>
        </a:xfrm>
        <a:prstGeom prst="hexagon">
          <a:avLst>
            <a:gd name="adj" fmla="val 2857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ClrTx/>
            <a:buSzTx/>
            <a:buFontTx/>
            <a:buNone/>
          </a:pPr>
          <a:r>
            <a:rPr kumimoji="0" lang="en-GB" sz="1600" b="1" i="0" u="none" strike="noStrike" kern="1200" cap="none" spc="0" normalizeH="0" baseline="0" noProof="0" dirty="0">
              <a:ln/>
              <a:solidFill>
                <a:schemeClr val="bg1"/>
              </a:solidFill>
              <a:effectLst/>
              <a:uLnTx/>
              <a:uFillTx/>
              <a:latin typeface="Calibri" panose="020F0502020204030204"/>
              <a:ea typeface="+mn-ea"/>
              <a:cs typeface="+mn-cs"/>
            </a:rPr>
            <a:t>Sustainable</a:t>
          </a:r>
        </a:p>
        <a:p>
          <a:pPr marL="0" lvl="0" indent="0" algn="ctr" defTabSz="711200">
            <a:lnSpc>
              <a:spcPct val="90000"/>
            </a:lnSpc>
            <a:spcBef>
              <a:spcPct val="0"/>
            </a:spcBef>
            <a:spcAft>
              <a:spcPct val="35000"/>
            </a:spcAft>
            <a:buClrTx/>
            <a:buSzTx/>
            <a:buFontTx/>
            <a:buNone/>
          </a:pPr>
          <a:r>
            <a:rPr kumimoji="0" lang="en-GB" sz="1600" b="1" i="0" u="none" strike="noStrike" kern="1200" cap="none" spc="0" normalizeH="0" baseline="0" noProof="0" dirty="0">
              <a:ln/>
              <a:solidFill>
                <a:schemeClr val="bg1"/>
              </a:solidFill>
              <a:effectLst/>
              <a:uLnTx/>
              <a:uFillTx/>
              <a:latin typeface="Calibri" panose="020F0502020204030204"/>
              <a:ea typeface="+mn-ea"/>
              <a:cs typeface="+mn-cs"/>
            </a:rPr>
            <a:t> Infrastructure</a:t>
          </a:r>
          <a:endParaRPr lang="en-GB" sz="1600" kern="1200" dirty="0"/>
        </a:p>
      </dsp:txBody>
      <dsp:txXfrm>
        <a:off x="2029445" y="1331932"/>
        <a:ext cx="1320622" cy="1142492"/>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48FE9A4A-3203-D544-A0F2-9B4A7A1B021E}" type="datetimeFigureOut">
              <a:rPr lang="en-US" smtClean="0"/>
              <a:t>11/20/2024</a:t>
            </a:fld>
            <a:endParaRPr lang="en-US"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C0F3BA1D-A00F-DB41-84DA-BE26C4853B35}" type="slidenum">
              <a:rPr lang="en-US" smtClean="0"/>
              <a:t>‹#›</a:t>
            </a:fld>
            <a:endParaRPr lang="en-US" dirty="0"/>
          </a:p>
        </p:txBody>
      </p:sp>
    </p:spTree>
    <p:extLst>
      <p:ext uri="{BB962C8B-B14F-4D97-AF65-F5344CB8AC3E}">
        <p14:creationId xmlns:p14="http://schemas.microsoft.com/office/powerpoint/2010/main" val="661868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ellcome.org/what-we-do/our-work/environmental-sustainability-concordat"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5C36B-6DAB-4032-8A2C-BAC9DC50AD86}" type="slidenum">
              <a:rPr lang="en-GB" smtClean="0"/>
              <a:t>1</a:t>
            </a:fld>
            <a:endParaRPr lang="en-GB"/>
          </a:p>
        </p:txBody>
      </p:sp>
    </p:spTree>
    <p:extLst>
      <p:ext uri="{BB962C8B-B14F-4D97-AF65-F5344CB8AC3E}">
        <p14:creationId xmlns:p14="http://schemas.microsoft.com/office/powerpoint/2010/main" val="2434883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dirty="0">
                <a:effectLst/>
                <a:latin typeface="Calibri" panose="020F0502020204030204" pitchFamily="34" charset="0"/>
                <a:ea typeface="Calibri" panose="020F0502020204030204" pitchFamily="34" charset="0"/>
                <a:cs typeface="Times New Roman" panose="02020603050405020304" pitchFamily="18" charset="0"/>
              </a:rPr>
              <a:t>Research and innovation play a critical role in ensuring we understand how our planet is changing and is helping to solve the challenges we face</a:t>
            </a:r>
          </a:p>
          <a:p>
            <a:endParaRPr lang="en-GB" sz="1000" dirty="0">
              <a:effectLst/>
              <a:latin typeface="Calibri" panose="020F0502020204030204" pitchFamily="34" charset="0"/>
              <a:cs typeface="Times New Roman" panose="02020603050405020304" pitchFamily="18" charset="0"/>
            </a:endParaRPr>
          </a:p>
          <a:p>
            <a:r>
              <a:rPr lang="en-GB" sz="1000" b="0" i="0" u="none" strike="noStrike" dirty="0">
                <a:solidFill>
                  <a:srgbClr val="000000"/>
                </a:solidFill>
                <a:effectLst/>
                <a:latin typeface="Calibri" panose="020F0502020204030204" pitchFamily="34" charset="0"/>
              </a:rPr>
              <a:t>Academia is the home of research and innovation – through our research and knowledge exchange we’re able to innovate to create breakthrough solutions develop new knowledge and understanding that can shape how we tackle sustainability challenges. </a:t>
            </a:r>
          </a:p>
          <a:p>
            <a:endParaRPr lang="en-GB" sz="1000" b="0" i="0" u="none" strike="noStrike" dirty="0">
              <a:solidFill>
                <a:srgbClr val="000000"/>
              </a:solidFill>
              <a:effectLst/>
              <a:latin typeface="Calibri" panose="020F0502020204030204" pitchFamily="34" charset="0"/>
            </a:endParaRPr>
          </a:p>
          <a:p>
            <a:endParaRPr lang="en-GB" sz="1000" dirty="0"/>
          </a:p>
          <a:p>
            <a:endParaRPr lang="en-GB" sz="1000" dirty="0"/>
          </a:p>
          <a:p>
            <a:r>
              <a:rPr lang="en-GB" sz="1000" dirty="0"/>
              <a:t>Quote from</a:t>
            </a:r>
          </a:p>
          <a:p>
            <a:endParaRPr lang="en-GB" sz="1000" dirty="0"/>
          </a:p>
          <a:p>
            <a:r>
              <a:rPr lang="en-GB" sz="1000" dirty="0">
                <a:hlinkClick r:id="rId3"/>
              </a:rPr>
              <a:t>Concordat for the Environmental Sustainability of Research and Innovation Practice (wellcome.org)</a:t>
            </a:r>
            <a:endParaRPr lang="en-GB" sz="1000" dirty="0"/>
          </a:p>
        </p:txBody>
      </p:sp>
      <p:sp>
        <p:nvSpPr>
          <p:cNvPr id="4" name="Slide Number Placeholder 3"/>
          <p:cNvSpPr>
            <a:spLocks noGrp="1"/>
          </p:cNvSpPr>
          <p:nvPr>
            <p:ph type="sldNum" sz="quarter" idx="5"/>
          </p:nvPr>
        </p:nvSpPr>
        <p:spPr/>
        <p:txBody>
          <a:bodyPr/>
          <a:lstStyle/>
          <a:p>
            <a:fld id="{C0F3BA1D-A00F-DB41-84DA-BE26C4853B35}" type="slidenum">
              <a:rPr lang="en-US" smtClean="0"/>
              <a:t>2</a:t>
            </a:fld>
            <a:endParaRPr lang="en-US"/>
          </a:p>
        </p:txBody>
      </p:sp>
    </p:spTree>
    <p:extLst>
      <p:ext uri="{BB962C8B-B14F-4D97-AF65-F5344CB8AC3E}">
        <p14:creationId xmlns:p14="http://schemas.microsoft.com/office/powerpoint/2010/main" val="3736491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effectLst/>
                <a:latin typeface="+mn-lt"/>
                <a:ea typeface="Calibri" panose="020F0502020204030204" pitchFamily="34" charset="0"/>
                <a:cs typeface="Times New Roman" panose="02020603050405020304" pitchFamily="18" charset="0"/>
              </a:rPr>
              <a:t>BUT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effectLst/>
                <a:latin typeface="+mn-lt"/>
                <a:ea typeface="Calibri" panose="020F0502020204030204" pitchFamily="34" charset="0"/>
                <a:cs typeface="Times New Roman" panose="02020603050405020304" pitchFamily="18" charset="0"/>
              </a:rPr>
              <a:t>we must all recognise that every activity we undertake across the research and innovation sector has its own impact on the environment, regardless of its contribution to solving challenges and this is something as a sector we need to better understand and address.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i="0" u="none" strike="noStrike" dirty="0">
                <a:solidFill>
                  <a:srgbClr val="000000"/>
                </a:solidFill>
                <a:effectLst/>
                <a:latin typeface="+mn-lt"/>
              </a:rPr>
              <a:t>With the introduction of the Concordat for the Environmental Sustainability of Research and Innovation Practice, research organisations are being asked to mobilise the research and knowledge exchange community to take sustainability action.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0" i="0" u="none" strike="noStrike" dirty="0">
              <a:solidFill>
                <a:srgbClr val="000000"/>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effectLst/>
              <a:latin typeface="+mn-lt"/>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C0F3BA1D-A00F-DB41-84DA-BE26C4853B35}" type="slidenum">
              <a:rPr lang="en-US" smtClean="0"/>
              <a:t>3</a:t>
            </a:fld>
            <a:endParaRPr lang="en-US"/>
          </a:p>
        </p:txBody>
      </p:sp>
    </p:spTree>
    <p:extLst>
      <p:ext uri="{BB962C8B-B14F-4D97-AF65-F5344CB8AC3E}">
        <p14:creationId xmlns:p14="http://schemas.microsoft.com/office/powerpoint/2010/main" val="682413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fontAlgn="base">
              <a:buFont typeface="Arial" panose="020B0604020202020204" pitchFamily="34" charset="0"/>
              <a:buChar char="•"/>
            </a:pPr>
            <a:r>
              <a:rPr lang="en-GB" sz="1000" dirty="0">
                <a:latin typeface="+mn-lt"/>
                <a:cs typeface="Arial"/>
              </a:rPr>
              <a:t>A bit of background on the concordat</a:t>
            </a:r>
          </a:p>
          <a:p>
            <a:pPr marL="285750" indent="-285750" fontAlgn="base">
              <a:buFont typeface="Arial" panose="020B0604020202020204" pitchFamily="34" charset="0"/>
              <a:buChar char="•"/>
            </a:pPr>
            <a:r>
              <a:rPr lang="en-GB" sz="1000" dirty="0">
                <a:latin typeface="+mn-lt"/>
                <a:cs typeface="Arial"/>
              </a:rPr>
              <a:t>2 years ago UKRI started a journey of engagement and collaboration with sector stakeholders to find shared solutions for sector-wide cultural change to help embed environmental sustainability</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000" dirty="0">
                <a:latin typeface="+mn-lt"/>
                <a:cs typeface="Arial"/>
              </a:rPr>
              <a:t>UKRI - a key funder in the sector. We recognise that with a £8.7bn budget and a varied target audience who receive that funding, that we are well placed to influence the research and innovation (R&amp;I) sector</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000" dirty="0">
                <a:latin typeface="+mn-lt"/>
              </a:rPr>
              <a:t>Research and innovation is not just limited to universities and research institutes, there are many other important stakeholders involved, from funders through to businesses doing R&amp;D.</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000" dirty="0">
                <a:latin typeface="+mn-lt"/>
                <a:cs typeface="Arial"/>
              </a:rPr>
              <a:t>Strength in funders, universities, institutes working together and exchanging our knowledge and the solutions and problems we face as we address the challenge of making research environmentally sustainable. </a:t>
            </a:r>
          </a:p>
          <a:p>
            <a:pPr>
              <a:lnSpc>
                <a:spcPct val="107000"/>
              </a:lnSpc>
            </a:pPr>
            <a:endParaRPr lang="en-GB" sz="1000" dirty="0">
              <a:effectLst/>
              <a:latin typeface="+mn-lt"/>
              <a:cs typeface="Times New Roman" panose="02020603050405020304" pitchFamily="18" charset="0"/>
            </a:endParaRPr>
          </a:p>
          <a:p>
            <a:pPr>
              <a:lnSpc>
                <a:spcPct val="107000"/>
              </a:lnSpc>
            </a:pPr>
            <a:r>
              <a:rPr lang="en-GB" sz="1000" dirty="0">
                <a:effectLst/>
                <a:latin typeface="+mn-lt"/>
                <a:cs typeface="Times New Roman" panose="02020603050405020304" pitchFamily="18" charset="0"/>
              </a:rPr>
              <a:t>The concordat is fundamentally a framework for delivering change. It recognises that change needs to occur at many different level, from leadership down to individuals (and everything in between)</a:t>
            </a:r>
          </a:p>
          <a:p>
            <a:pPr>
              <a:lnSpc>
                <a:spcPct val="107000"/>
              </a:lnSpc>
            </a:pPr>
            <a:endParaRPr lang="en-GB" sz="1000" dirty="0">
              <a:effectLst/>
              <a:latin typeface="+mn-lt"/>
              <a:cs typeface="Times New Roman" panose="02020603050405020304" pitchFamily="18" charset="0"/>
            </a:endParaRPr>
          </a:p>
          <a:p>
            <a:pPr>
              <a:lnSpc>
                <a:spcPct val="107000"/>
              </a:lnSpc>
            </a:pPr>
            <a:r>
              <a:rPr lang="en-GB" sz="1000" dirty="0">
                <a:effectLst/>
                <a:latin typeface="+mn-lt"/>
                <a:cs typeface="Times New Roman" panose="02020603050405020304" pitchFamily="18" charset="0"/>
              </a:rPr>
              <a:t>Change also needs to happen in many parts of the sector</a:t>
            </a:r>
          </a:p>
          <a:p>
            <a:pPr marL="171450" indent="-171450">
              <a:lnSpc>
                <a:spcPct val="107000"/>
              </a:lnSpc>
              <a:buFont typeface="Arial" panose="020B0604020202020204" pitchFamily="34" charset="0"/>
              <a:buChar char="•"/>
            </a:pPr>
            <a:r>
              <a:rPr lang="en-GB" sz="1000" dirty="0">
                <a:effectLst/>
                <a:latin typeface="+mn-lt"/>
                <a:cs typeface="Times New Roman" panose="02020603050405020304" pitchFamily="18" charset="0"/>
              </a:rPr>
              <a:t>The way we set out strategic expectations and rules</a:t>
            </a:r>
          </a:p>
          <a:p>
            <a:pPr marL="171450" indent="-171450">
              <a:lnSpc>
                <a:spcPct val="107000"/>
              </a:lnSpc>
              <a:buFont typeface="Arial" panose="020B0604020202020204" pitchFamily="34" charset="0"/>
              <a:buChar char="•"/>
            </a:pPr>
            <a:r>
              <a:rPr lang="en-GB" sz="1000" dirty="0">
                <a:effectLst/>
                <a:latin typeface="+mn-lt"/>
                <a:cs typeface="Times New Roman" panose="02020603050405020304" pitchFamily="18" charset="0"/>
              </a:rPr>
              <a:t>The way we run our infrastructure</a:t>
            </a:r>
          </a:p>
          <a:p>
            <a:pPr marL="171450" indent="-171450">
              <a:lnSpc>
                <a:spcPct val="107000"/>
              </a:lnSpc>
              <a:buFont typeface="Arial" panose="020B0604020202020204" pitchFamily="34" charset="0"/>
              <a:buChar char="•"/>
            </a:pPr>
            <a:r>
              <a:rPr lang="en-GB" sz="1000" dirty="0">
                <a:effectLst/>
                <a:latin typeface="+mn-lt"/>
                <a:cs typeface="Times New Roman" panose="02020603050405020304" pitchFamily="18" charset="0"/>
              </a:rPr>
              <a:t>Our expectations of each other, our peers</a:t>
            </a:r>
          </a:p>
          <a:p>
            <a:pPr marL="171450" indent="-171450">
              <a:lnSpc>
                <a:spcPct val="107000"/>
              </a:lnSpc>
              <a:buFont typeface="Arial" panose="020B0604020202020204" pitchFamily="34" charset="0"/>
              <a:buChar char="•"/>
            </a:pPr>
            <a:r>
              <a:rPr lang="en-GB" sz="1000" dirty="0">
                <a:effectLst/>
                <a:latin typeface="+mn-lt"/>
                <a:cs typeface="Times New Roman" panose="02020603050405020304" pitchFamily="18" charset="0"/>
              </a:rPr>
              <a:t>The way we design and approach things – just because we or our peers have always done it one way, doesn’t make it right for now and the future – we are living in a changing climate and we must also change.</a:t>
            </a:r>
          </a:p>
          <a:p>
            <a:pPr>
              <a:lnSpc>
                <a:spcPct val="107000"/>
              </a:lnSpc>
            </a:pPr>
            <a:endParaRPr lang="en-GB" sz="1800" dirty="0">
              <a:effectLst/>
              <a:latin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0F3BA1D-A00F-DB41-84DA-BE26C4853B35}" type="slidenum">
              <a:rPr lang="en-US" smtClean="0"/>
              <a:t>4</a:t>
            </a:fld>
            <a:endParaRPr lang="en-US" dirty="0"/>
          </a:p>
        </p:txBody>
      </p:sp>
    </p:spTree>
    <p:extLst>
      <p:ext uri="{BB962C8B-B14F-4D97-AF65-F5344CB8AC3E}">
        <p14:creationId xmlns:p14="http://schemas.microsoft.com/office/powerpoint/2010/main" val="3715512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dirty="0">
                <a:latin typeface="+mn-lt"/>
              </a:rPr>
              <a:t>Concordat was published 25 April 2024</a:t>
            </a:r>
          </a:p>
          <a:p>
            <a:endParaRPr lang="en-GB" sz="1000" dirty="0">
              <a:latin typeface="+mn-lt"/>
            </a:endParaRPr>
          </a:p>
          <a:p>
            <a:pPr algn="l">
              <a:buFont typeface="Arial" panose="020B0604020202020204" pitchFamily="34" charset="0"/>
              <a:buNone/>
            </a:pPr>
            <a:r>
              <a:rPr lang="en-GB" sz="1000" dirty="0">
                <a:latin typeface="+mn-lt"/>
              </a:rPr>
              <a:t>It is a framework for action that asks signatories to</a:t>
            </a:r>
          </a:p>
          <a:p>
            <a:pPr lvl="1" algn="l">
              <a:buFont typeface="Arial" panose="020B0604020202020204" pitchFamily="34" charset="0"/>
              <a:buChar char="•"/>
            </a:pPr>
            <a:r>
              <a:rPr lang="en-GB" sz="1000" b="0" i="0" dirty="0">
                <a:solidFill>
                  <a:srgbClr val="000000"/>
                </a:solidFill>
                <a:effectLst/>
                <a:latin typeface="+mn-lt"/>
              </a:rPr>
              <a:t>recognise the need to change how we conduct research and innovation as well as promote wider solutions</a:t>
            </a:r>
          </a:p>
          <a:p>
            <a:pPr lvl="1" algn="l">
              <a:buFont typeface="Arial" panose="020B0604020202020204" pitchFamily="34" charset="0"/>
              <a:buChar char="•"/>
            </a:pPr>
            <a:r>
              <a:rPr lang="en-GB" sz="1000" b="0" i="0" dirty="0">
                <a:solidFill>
                  <a:srgbClr val="000000"/>
                </a:solidFill>
                <a:effectLst/>
                <a:latin typeface="+mn-lt"/>
              </a:rPr>
              <a:t>agree to take shared action now and in the future to reduce and eliminate our own negative environmental impacts and emissions and achieve the transition to sustainable practices.</a:t>
            </a:r>
          </a:p>
          <a:p>
            <a:pPr lvl="1" algn="l">
              <a:buFont typeface="Arial" panose="020B0604020202020204" pitchFamily="34" charset="0"/>
              <a:buNone/>
            </a:pPr>
            <a:endParaRPr lang="en-GB" sz="1000" b="0" i="0" dirty="0">
              <a:solidFill>
                <a:srgbClr val="000000"/>
              </a:solidFill>
              <a:effectLst/>
              <a:latin typeface="+mn-lt"/>
            </a:endParaRPr>
          </a:p>
          <a:p>
            <a:r>
              <a:rPr lang="en-GB" sz="1000" b="1" dirty="0">
                <a:solidFill>
                  <a:schemeClr val="accent3">
                    <a:lumMod val="50000"/>
                  </a:schemeClr>
                </a:solidFill>
                <a:latin typeface="+mn-lt"/>
                <a:ea typeface="+mn-lt"/>
                <a:cs typeface="+mn-lt"/>
              </a:rPr>
              <a:t>What the concordat is trying to achieve: By 2050 (or 2045 in Scotland) the UK R&amp;I sector will have in place: </a:t>
            </a:r>
          </a:p>
          <a:p>
            <a:r>
              <a:rPr lang="en-GB" sz="1000" dirty="0">
                <a:solidFill>
                  <a:schemeClr val="accent3">
                    <a:lumMod val="50000"/>
                  </a:schemeClr>
                </a:solidFill>
                <a:latin typeface="+mn-lt"/>
                <a:ea typeface="+mn-lt"/>
                <a:cs typeface="+mn-lt"/>
              </a:rPr>
              <a:t> </a:t>
            </a:r>
          </a:p>
          <a:p>
            <a:pPr marL="285750" indent="-285750">
              <a:buFont typeface="Arial" panose="020B0604020202020204" pitchFamily="34" charset="0"/>
              <a:buChar char="•"/>
            </a:pPr>
            <a:r>
              <a:rPr lang="en-GB" sz="1000" dirty="0">
                <a:solidFill>
                  <a:schemeClr val="accent3">
                    <a:lumMod val="50000"/>
                  </a:schemeClr>
                </a:solidFill>
                <a:latin typeface="+mn-lt"/>
                <a:ea typeface="+mn-lt"/>
                <a:cs typeface="+mn-lt"/>
              </a:rPr>
              <a:t>Visible and credible leadership for sustainability at all levels within institutions and across the sector.</a:t>
            </a:r>
          </a:p>
          <a:p>
            <a:pPr marL="285750" indent="-285750">
              <a:buFont typeface="Arial" panose="020B0604020202020204" pitchFamily="34" charset="0"/>
              <a:buChar char="•"/>
            </a:pPr>
            <a:r>
              <a:rPr lang="en-GB" sz="1000" dirty="0">
                <a:solidFill>
                  <a:schemeClr val="accent3">
                    <a:lumMod val="50000"/>
                  </a:schemeClr>
                </a:solidFill>
                <a:latin typeface="+mn-lt"/>
                <a:ea typeface="+mn-lt"/>
                <a:cs typeface="+mn-lt"/>
              </a:rPr>
              <a:t>Research and innovation that is carried out in the most sustainable way possible, transparent about its environmental impacts and open to collaboration and shared learning.</a:t>
            </a:r>
          </a:p>
          <a:p>
            <a:pPr marL="285750" indent="-285750">
              <a:buFont typeface="Arial" panose="020B0604020202020204" pitchFamily="34" charset="0"/>
              <a:buChar char="•"/>
            </a:pPr>
            <a:r>
              <a:rPr lang="en-GB" sz="1000" dirty="0">
                <a:solidFill>
                  <a:schemeClr val="accent3">
                    <a:lumMod val="50000"/>
                  </a:schemeClr>
                </a:solidFill>
                <a:latin typeface="+mn-lt"/>
                <a:ea typeface="+mn-lt"/>
                <a:cs typeface="+mn-lt"/>
              </a:rPr>
              <a:t>New ways of working so that institutions and researchers continue to achieve a global reach and deliver world-leading impact in R&amp;I using a climate conscious, low carbon approach to travel. </a:t>
            </a:r>
          </a:p>
          <a:p>
            <a:pPr marL="285750" indent="-285750">
              <a:buFont typeface="Arial" panose="020B0604020202020204" pitchFamily="34" charset="0"/>
              <a:buChar char="•"/>
            </a:pPr>
            <a:r>
              <a:rPr lang="en-GB" sz="1000" dirty="0">
                <a:solidFill>
                  <a:schemeClr val="accent3">
                    <a:lumMod val="50000"/>
                  </a:schemeClr>
                </a:solidFill>
                <a:latin typeface="+mn-lt"/>
                <a:ea typeface="+mn-lt"/>
                <a:cs typeface="+mn-lt"/>
              </a:rPr>
              <a:t>A majority of net zero or near-net zero infrastructure used for R&amp;I.</a:t>
            </a:r>
          </a:p>
          <a:p>
            <a:pPr marL="285750" indent="-285750">
              <a:buFont typeface="Arial" panose="020B0604020202020204" pitchFamily="34" charset="0"/>
              <a:buChar char="•"/>
            </a:pPr>
            <a:r>
              <a:rPr lang="en-GB" sz="1000" dirty="0">
                <a:solidFill>
                  <a:schemeClr val="accent3">
                    <a:lumMod val="50000"/>
                  </a:schemeClr>
                </a:solidFill>
                <a:latin typeface="+mn-lt"/>
                <a:ea typeface="+mn-lt"/>
                <a:cs typeface="+mn-lt"/>
              </a:rPr>
              <a:t>Robust decisions made in resourcing R&amp;I projects and responsible sourcing demanded all through supply chains. </a:t>
            </a:r>
          </a:p>
          <a:p>
            <a:pPr marL="285750" indent="-285750">
              <a:buFont typeface="Arial" panose="020B0604020202020204" pitchFamily="34" charset="0"/>
              <a:buChar char="•"/>
            </a:pPr>
            <a:r>
              <a:rPr lang="en-GB" sz="1000" dirty="0">
                <a:solidFill>
                  <a:schemeClr val="accent3">
                    <a:lumMod val="50000"/>
                  </a:schemeClr>
                </a:solidFill>
                <a:latin typeface="+mn-lt"/>
                <a:ea typeface="+mn-lt"/>
                <a:cs typeface="+mn-lt"/>
              </a:rPr>
              <a:t>A shift to use of reusable products and innovative developments in single use materials to reduce the use of fossil fuel-based products used in practicing R&amp;I to only those areas where there is no viable alternative. </a:t>
            </a:r>
            <a:endParaRPr lang="en-GB" sz="1000" b="0" dirty="0">
              <a:solidFill>
                <a:schemeClr val="accent3">
                  <a:lumMod val="50000"/>
                </a:schemeClr>
              </a:solidFill>
              <a:latin typeface="+mn-lt"/>
              <a:ea typeface="+mn-lt"/>
              <a:cs typeface="+mn-lt"/>
            </a:endParaRPr>
          </a:p>
          <a:p>
            <a:pPr marL="285750" indent="-285750">
              <a:buFont typeface="Arial" panose="020B0604020202020204" pitchFamily="34" charset="0"/>
              <a:buChar char="•"/>
            </a:pPr>
            <a:endParaRPr lang="en-GB" sz="1000" b="0" dirty="0">
              <a:solidFill>
                <a:schemeClr val="accent3">
                  <a:lumMod val="50000"/>
                </a:schemeClr>
              </a:solidFill>
              <a:latin typeface="+mn-lt"/>
              <a:ea typeface="+mn-lt"/>
              <a:cs typeface="+mn-lt"/>
            </a:endParaRPr>
          </a:p>
          <a:p>
            <a:pPr marL="0" indent="0">
              <a:buFont typeface="Arial" panose="020B0604020202020204" pitchFamily="34" charset="0"/>
              <a:buNone/>
            </a:pPr>
            <a:endParaRPr lang="en-US" sz="1000" b="1" dirty="0">
              <a:latin typeface="+mn-lt"/>
              <a:cs typeface="Calibri"/>
            </a:endParaRPr>
          </a:p>
          <a:p>
            <a:pPr lvl="0" algn="l">
              <a:buFont typeface="Arial" panose="020B0604020202020204" pitchFamily="34" charset="0"/>
              <a:buNone/>
            </a:pPr>
            <a:endParaRPr lang="en-GB" sz="1000" b="0" i="0" dirty="0">
              <a:solidFill>
                <a:srgbClr val="000000"/>
              </a:solidFill>
              <a:effectLst/>
              <a:latin typeface="+mn-lt"/>
            </a:endParaRPr>
          </a:p>
          <a:p>
            <a:pPr lvl="0" algn="l">
              <a:buFont typeface="Arial" panose="020B0604020202020204" pitchFamily="34" charset="0"/>
              <a:buNone/>
            </a:pPr>
            <a:r>
              <a:rPr lang="en-GB" sz="1000" b="0" i="0" dirty="0">
                <a:solidFill>
                  <a:srgbClr val="000000"/>
                </a:solidFill>
                <a:effectLst/>
                <a:latin typeface="+mn-lt"/>
              </a:rPr>
              <a:t>Our collaborative journey so far has been met with enthusiasm and support from people in roles and organisations across the sector. </a:t>
            </a:r>
          </a:p>
          <a:p>
            <a:pPr lvl="0" algn="l">
              <a:buFont typeface="Arial" panose="020B0604020202020204" pitchFamily="34" charset="0"/>
              <a:buNone/>
            </a:pPr>
            <a:r>
              <a:rPr lang="en-GB" sz="1000" b="0" i="0" dirty="0">
                <a:solidFill>
                  <a:srgbClr val="000000"/>
                </a:solidFill>
                <a:effectLst/>
                <a:latin typeface="+mn-lt"/>
              </a:rPr>
              <a:t>These are so far just words, and while nice to hear, we now need action. </a:t>
            </a:r>
          </a:p>
          <a:p>
            <a:pPr lvl="0" algn="l">
              <a:buFont typeface="Arial" panose="020B0604020202020204" pitchFamily="34" charset="0"/>
              <a:buNone/>
            </a:pPr>
            <a:r>
              <a:rPr lang="en-GB" sz="1000" b="0" i="0" dirty="0">
                <a:solidFill>
                  <a:srgbClr val="000000"/>
                </a:solidFill>
                <a:effectLst/>
                <a:latin typeface="+mn-lt"/>
              </a:rPr>
              <a:t>The concordat publication marks an important step forward in our journey, but I’m now looking forward to the next chapter and seeing what impact we can really make as a sector as we come together and take joint action to embed sustainability into research and innovation practice. </a:t>
            </a:r>
          </a:p>
          <a:p>
            <a:pPr lvl="0" algn="l">
              <a:buFont typeface="Arial" panose="020B0604020202020204" pitchFamily="34" charset="0"/>
              <a:buNone/>
            </a:pPr>
            <a:endParaRPr lang="en-GB" sz="1000" b="0" i="0" dirty="0">
              <a:solidFill>
                <a:srgbClr val="000000"/>
              </a:solidFill>
              <a:effectLst/>
              <a:latin typeface="+mn-lt"/>
            </a:endParaRPr>
          </a:p>
          <a:p>
            <a:pPr lvl="0" algn="l">
              <a:buFont typeface="Arial" panose="020B0604020202020204" pitchFamily="34" charset="0"/>
              <a:buNone/>
            </a:pPr>
            <a:r>
              <a:rPr lang="en-GB" sz="1000" b="0" i="0" dirty="0">
                <a:solidFill>
                  <a:srgbClr val="000000"/>
                </a:solidFill>
                <a:effectLst/>
                <a:latin typeface="+mn-lt"/>
              </a:rPr>
              <a:t>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5296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GB" sz="1800" dirty="0">
                <a:effectLst/>
                <a:latin typeface="Calibri" panose="020F0502020204030204" pitchFamily="34" charset="0"/>
                <a:cs typeface="Times New Roman" panose="02020603050405020304" pitchFamily="18" charset="0"/>
              </a:rPr>
              <a:t>Is a web address best here for sign ups? Is there a better way? I could ask our coms team to put a QR code here? </a:t>
            </a:r>
          </a:p>
        </p:txBody>
      </p:sp>
      <p:sp>
        <p:nvSpPr>
          <p:cNvPr id="4" name="Slide Number Placeholder 3"/>
          <p:cNvSpPr>
            <a:spLocks noGrp="1"/>
          </p:cNvSpPr>
          <p:nvPr>
            <p:ph type="sldNum" sz="quarter" idx="5"/>
          </p:nvPr>
        </p:nvSpPr>
        <p:spPr/>
        <p:txBody>
          <a:bodyPr/>
          <a:lstStyle/>
          <a:p>
            <a:fld id="{C0F3BA1D-A00F-DB41-84DA-BE26C4853B35}" type="slidenum">
              <a:rPr lang="en-US" smtClean="0"/>
              <a:t>6</a:t>
            </a:fld>
            <a:endParaRPr lang="en-US" dirty="0"/>
          </a:p>
        </p:txBody>
      </p:sp>
    </p:spTree>
    <p:extLst>
      <p:ext uri="{BB962C8B-B14F-4D97-AF65-F5344CB8AC3E}">
        <p14:creationId xmlns:p14="http://schemas.microsoft.com/office/powerpoint/2010/main" val="963892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GB" sz="1800" dirty="0">
                <a:effectLst/>
                <a:latin typeface="Calibri" panose="020F0502020204030204" pitchFamily="34" charset="0"/>
                <a:cs typeface="Times New Roman" panose="02020603050405020304" pitchFamily="18" charset="0"/>
              </a:rPr>
              <a:t>As mentioned earlier, a concordat oversight group is being set up. </a:t>
            </a:r>
          </a:p>
          <a:p>
            <a:pPr>
              <a:lnSpc>
                <a:spcPct val="107000"/>
              </a:lnSpc>
            </a:pPr>
            <a:endParaRPr lang="en-GB" sz="1800" dirty="0">
              <a:effectLst/>
              <a:latin typeface="Calibri" panose="020F0502020204030204" pitchFamily="34" charset="0"/>
              <a:cs typeface="Times New Roman" panose="02020603050405020304" pitchFamily="18" charset="0"/>
            </a:endParaRPr>
          </a:p>
          <a:p>
            <a:pPr>
              <a:lnSpc>
                <a:spcPct val="107000"/>
              </a:lnSpc>
            </a:pPr>
            <a:r>
              <a:rPr lang="en-GB" sz="1800" dirty="0">
                <a:effectLst/>
                <a:latin typeface="Calibri" panose="020F0502020204030204" pitchFamily="34" charset="0"/>
                <a:cs typeface="Times New Roman" panose="02020603050405020304" pitchFamily="18" charset="0"/>
              </a:rPr>
              <a:t>Earlier we heard about the need for sector wide culture change and action needed at all levels. The oversight group will review evidence from various sources and make recommendations to the sector on what further action needs to be taken to ensure the concordat’s aims are met. </a:t>
            </a:r>
          </a:p>
          <a:p>
            <a:pPr>
              <a:lnSpc>
                <a:spcPct val="107000"/>
              </a:lnSpc>
            </a:pPr>
            <a:endParaRPr lang="en-GB" sz="1800" dirty="0">
              <a:effectLst/>
              <a:latin typeface="Calibri" panose="020F0502020204030204" pitchFamily="34" charset="0"/>
              <a:cs typeface="Times New Roman" panose="02020603050405020304" pitchFamily="18" charset="0"/>
            </a:endParaRPr>
          </a:p>
          <a:p>
            <a:pPr>
              <a:lnSpc>
                <a:spcPct val="107000"/>
              </a:lnSpc>
            </a:pPr>
            <a:r>
              <a:rPr lang="en-GB" sz="1800" dirty="0">
                <a:effectLst/>
                <a:latin typeface="Calibri" panose="020F0502020204030204" pitchFamily="34" charset="0"/>
                <a:cs typeface="Times New Roman" panose="02020603050405020304" pitchFamily="18" charset="0"/>
              </a:rPr>
              <a:t>Just like the initial work to create the concordat, the oversight group needs to include representatives from across the UK R&amp;I sector – HEIs, research organisations and funders. It also needs to make sure the views of organisations of different size and from across the four nations are represented. It needs to be large enough to do this and still small enough to function effectively. </a:t>
            </a:r>
          </a:p>
          <a:p>
            <a:pPr>
              <a:lnSpc>
                <a:spcPct val="107000"/>
              </a:lnSpc>
            </a:pPr>
            <a:endParaRPr lang="en-GB" sz="1800" dirty="0">
              <a:effectLst/>
              <a:latin typeface="Calibri" panose="020F0502020204030204" pitchFamily="34" charset="0"/>
              <a:cs typeface="Times New Roman" panose="02020603050405020304" pitchFamily="18" charset="0"/>
            </a:endParaRPr>
          </a:p>
          <a:p>
            <a:pPr>
              <a:lnSpc>
                <a:spcPct val="107000"/>
              </a:lnSpc>
            </a:pPr>
            <a:r>
              <a:rPr lang="en-GB" sz="1800" dirty="0">
                <a:effectLst/>
                <a:latin typeface="Calibri" panose="020F0502020204030204" pitchFamily="34" charset="0"/>
                <a:cs typeface="Times New Roman" panose="02020603050405020304" pitchFamily="18" charset="0"/>
              </a:rPr>
              <a:t>To get the group up and running, UKRI, Wellcome and the group’s Chair, Simon Denegri are currently shortlisting expressions of interest. Once convened the group will then be responsible for establishing its own terms of reference. </a:t>
            </a:r>
          </a:p>
          <a:p>
            <a:pPr>
              <a:lnSpc>
                <a:spcPct val="107000"/>
              </a:lnSpc>
            </a:pPr>
            <a:endParaRPr lang="en-GB" sz="1800" dirty="0">
              <a:effectLst/>
              <a:latin typeface="Calibri" panose="020F0502020204030204" pitchFamily="34" charset="0"/>
              <a:cs typeface="Times New Roman" panose="02020603050405020304" pitchFamily="18" charset="0"/>
            </a:endParaRPr>
          </a:p>
          <a:p>
            <a:pPr>
              <a:lnSpc>
                <a:spcPct val="107000"/>
              </a:lnSpc>
            </a:pPr>
            <a:r>
              <a:rPr lang="en-GB" sz="1800" dirty="0">
                <a:effectLst/>
                <a:latin typeface="Calibri" panose="020F0502020204030204" pitchFamily="34" charset="0"/>
                <a:cs typeface="Times New Roman" panose="02020603050405020304" pitchFamily="18" charset="0"/>
              </a:rPr>
              <a:t>A couple of initial reports were commissioned from EAUC when the concordat launched and these will be fed into the Oversight Group to help them assess the concordat’s impact. The first is a benchmarking report that will give an indication about the reporting frameworks currently in use for research practice. Then there will be a report on the progress made in the first year of the concordat – sign up numbers, typical query questions, examples of good practice and early indications of what next steps might be necessary. </a:t>
            </a:r>
          </a:p>
        </p:txBody>
      </p:sp>
      <p:sp>
        <p:nvSpPr>
          <p:cNvPr id="4" name="Slide Number Placeholder 3"/>
          <p:cNvSpPr>
            <a:spLocks noGrp="1"/>
          </p:cNvSpPr>
          <p:nvPr>
            <p:ph type="sldNum" sz="quarter" idx="5"/>
          </p:nvPr>
        </p:nvSpPr>
        <p:spPr/>
        <p:txBody>
          <a:bodyPr/>
          <a:lstStyle/>
          <a:p>
            <a:fld id="{C0F3BA1D-A00F-DB41-84DA-BE26C4853B35}" type="slidenum">
              <a:rPr lang="en-US" smtClean="0"/>
              <a:t>8</a:t>
            </a:fld>
            <a:endParaRPr lang="en-US" dirty="0"/>
          </a:p>
        </p:txBody>
      </p:sp>
    </p:spTree>
    <p:extLst>
      <p:ext uri="{BB962C8B-B14F-4D97-AF65-F5344CB8AC3E}">
        <p14:creationId xmlns:p14="http://schemas.microsoft.com/office/powerpoint/2010/main" val="1273869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dirty="0">
                <a:solidFill>
                  <a:schemeClr val="bg1"/>
                </a:solidFill>
                <a:latin typeface="+mn-lt"/>
              </a:rPr>
              <a:t>You and your organisations are well placed to take on board many elements of the concordat.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0" dirty="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dirty="0">
                <a:solidFill>
                  <a:schemeClr val="bg1"/>
                </a:solidFill>
                <a:latin typeface="+mn-lt"/>
              </a:rPr>
              <a:t>Right now you have the opportunity to challenge the status quo, to ensure the research and innovation of tomorrow is not only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0" dirty="0">
              <a:solidFill>
                <a:schemeClr val="bg1"/>
              </a:solidFill>
              <a:latin typeface="+mn-lt"/>
            </a:endParaRPr>
          </a:p>
          <a:p>
            <a:pPr marL="228600" marR="0" lvl="0" indent="-228600" algn="l" defTabSz="914400" rtl="0" eaLnBrk="1" fontAlgn="auto" latinLnBrk="0" hangingPunct="1">
              <a:lnSpc>
                <a:spcPct val="100000"/>
              </a:lnSpc>
              <a:spcBef>
                <a:spcPts val="0"/>
              </a:spcBef>
              <a:spcAft>
                <a:spcPts val="0"/>
              </a:spcAft>
              <a:buClrTx/>
              <a:buSzTx/>
              <a:buFontTx/>
              <a:buAutoNum type="alphaLcParenR"/>
              <a:tabLst/>
              <a:defRPr/>
            </a:pPr>
            <a:r>
              <a:rPr lang="en-GB" sz="1000" b="0" dirty="0">
                <a:solidFill>
                  <a:schemeClr val="bg1"/>
                </a:solidFill>
                <a:latin typeface="+mn-lt"/>
              </a:rPr>
              <a:t>Carried out with minimal environment impact in the practice you follow</a:t>
            </a:r>
          </a:p>
          <a:p>
            <a:pPr marL="228600" marR="0" lvl="0" indent="-228600" algn="l" defTabSz="914400" rtl="0" eaLnBrk="1" fontAlgn="auto" latinLnBrk="0" hangingPunct="1">
              <a:lnSpc>
                <a:spcPct val="100000"/>
              </a:lnSpc>
              <a:spcBef>
                <a:spcPts val="0"/>
              </a:spcBef>
              <a:spcAft>
                <a:spcPts val="0"/>
              </a:spcAft>
              <a:buClrTx/>
              <a:buSzTx/>
              <a:buFontTx/>
              <a:buAutoNum type="alphaLcParenR"/>
              <a:tabLst/>
              <a:defRPr/>
            </a:pPr>
            <a:endParaRPr lang="en-GB" sz="1000" b="0" dirty="0">
              <a:solidFill>
                <a:schemeClr val="bg1"/>
              </a:solidFill>
              <a:latin typeface="+mn-lt"/>
            </a:endParaRPr>
          </a:p>
          <a:p>
            <a:pPr marL="228600" marR="0" lvl="0" indent="-228600" algn="l" defTabSz="914400" rtl="0" eaLnBrk="1" fontAlgn="auto" latinLnBrk="0" hangingPunct="1">
              <a:lnSpc>
                <a:spcPct val="100000"/>
              </a:lnSpc>
              <a:spcBef>
                <a:spcPts val="0"/>
              </a:spcBef>
              <a:spcAft>
                <a:spcPts val="0"/>
              </a:spcAft>
              <a:buClrTx/>
              <a:buSzTx/>
              <a:buFontTx/>
              <a:buAutoNum type="alphaLcParenR"/>
              <a:tabLst/>
              <a:defRPr/>
            </a:pPr>
            <a:r>
              <a:rPr lang="en-GB" sz="1000" b="0" dirty="0">
                <a:solidFill>
                  <a:schemeClr val="bg1"/>
                </a:solidFill>
                <a:latin typeface="+mn-lt"/>
              </a:rPr>
              <a:t>But you also have the power to influence how research in your team or organisation is run with minimal environmental impact</a:t>
            </a:r>
          </a:p>
          <a:p>
            <a:endParaRPr lang="en-GB" sz="10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effectLst/>
                <a:latin typeface="+mn-lt"/>
                <a:cs typeface="Times New Roman" panose="02020603050405020304" pitchFamily="18" charset="0"/>
              </a:rPr>
              <a:t>We are aware that delivery of the concordat will require a combination of carrots and sticks but whether it is carrot or stick, everyone in the system must recognising that this is not someone else's problem, everyone has a part to play.</a:t>
            </a:r>
          </a:p>
          <a:p>
            <a:endParaRPr lang="en-GB" sz="1000" dirty="0">
              <a:latin typeface="+mn-lt"/>
            </a:endParaRPr>
          </a:p>
        </p:txBody>
      </p:sp>
      <p:sp>
        <p:nvSpPr>
          <p:cNvPr id="4" name="Slide Number Placeholder 3"/>
          <p:cNvSpPr>
            <a:spLocks noGrp="1"/>
          </p:cNvSpPr>
          <p:nvPr>
            <p:ph type="sldNum" sz="quarter" idx="5"/>
          </p:nvPr>
        </p:nvSpPr>
        <p:spPr/>
        <p:txBody>
          <a:bodyPr/>
          <a:lstStyle/>
          <a:p>
            <a:fld id="{C0F3BA1D-A00F-DB41-84DA-BE26C4853B35}" type="slidenum">
              <a:rPr lang="en-US" smtClean="0"/>
              <a:t>9</a:t>
            </a:fld>
            <a:endParaRPr lang="en-US" dirty="0"/>
          </a:p>
        </p:txBody>
      </p:sp>
    </p:spTree>
    <p:extLst>
      <p:ext uri="{BB962C8B-B14F-4D97-AF65-F5344CB8AC3E}">
        <p14:creationId xmlns:p14="http://schemas.microsoft.com/office/powerpoint/2010/main" val="1810920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C758C-CE9A-C6A1-9C52-1EA77944B4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483D72C-DC24-05C5-6C2E-815CB00009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808F9AC-379A-BDE3-3BD3-329DA94DCBF9}"/>
              </a:ext>
            </a:extLst>
          </p:cNvPr>
          <p:cNvSpPr>
            <a:spLocks noGrp="1"/>
          </p:cNvSpPr>
          <p:nvPr>
            <p:ph type="dt" sz="half" idx="10"/>
          </p:nvPr>
        </p:nvSpPr>
        <p:spPr/>
        <p:txBody>
          <a:bodyPr/>
          <a:lstStyle/>
          <a:p>
            <a:fld id="{6FF2EC96-84D3-4929-836A-D1BF00D11A3D}" type="datetimeFigureOut">
              <a:rPr lang="en-GB" smtClean="0"/>
              <a:t>20/11/2024</a:t>
            </a:fld>
            <a:endParaRPr lang="en-GB"/>
          </a:p>
        </p:txBody>
      </p:sp>
      <p:sp>
        <p:nvSpPr>
          <p:cNvPr id="5" name="Footer Placeholder 4">
            <a:extLst>
              <a:ext uri="{FF2B5EF4-FFF2-40B4-BE49-F238E27FC236}">
                <a16:creationId xmlns:a16="http://schemas.microsoft.com/office/drawing/2014/main" id="{5B3F7665-85EA-102E-2BB9-AD46D967139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2F3243-3123-AE0A-7D03-41416F4A5430}"/>
              </a:ext>
            </a:extLst>
          </p:cNvPr>
          <p:cNvSpPr>
            <a:spLocks noGrp="1"/>
          </p:cNvSpPr>
          <p:nvPr>
            <p:ph type="sldNum" sz="quarter" idx="12"/>
          </p:nvPr>
        </p:nvSpPr>
        <p:spPr/>
        <p:txBody>
          <a:bodyPr/>
          <a:lstStyle/>
          <a:p>
            <a:fld id="{BF5BB29F-E176-4112-A8AF-2B0F2B2F61C4}" type="slidenum">
              <a:rPr lang="en-GB" smtClean="0"/>
              <a:t>‹#›</a:t>
            </a:fld>
            <a:endParaRPr lang="en-GB"/>
          </a:p>
        </p:txBody>
      </p:sp>
    </p:spTree>
    <p:extLst>
      <p:ext uri="{BB962C8B-B14F-4D97-AF65-F5344CB8AC3E}">
        <p14:creationId xmlns:p14="http://schemas.microsoft.com/office/powerpoint/2010/main" val="2039751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1E90F-A6C3-342D-17BE-BA770077450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514A41-0081-D833-6FE6-431535697B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B10D36-C855-2267-576F-C3D7D8327A99}"/>
              </a:ext>
            </a:extLst>
          </p:cNvPr>
          <p:cNvSpPr>
            <a:spLocks noGrp="1"/>
          </p:cNvSpPr>
          <p:nvPr>
            <p:ph type="dt" sz="half" idx="10"/>
          </p:nvPr>
        </p:nvSpPr>
        <p:spPr/>
        <p:txBody>
          <a:bodyPr/>
          <a:lstStyle/>
          <a:p>
            <a:fld id="{6FF2EC96-84D3-4929-836A-D1BF00D11A3D}" type="datetimeFigureOut">
              <a:rPr lang="en-GB" smtClean="0"/>
              <a:t>20/11/2024</a:t>
            </a:fld>
            <a:endParaRPr lang="en-GB"/>
          </a:p>
        </p:txBody>
      </p:sp>
      <p:sp>
        <p:nvSpPr>
          <p:cNvPr id="5" name="Footer Placeholder 4">
            <a:extLst>
              <a:ext uri="{FF2B5EF4-FFF2-40B4-BE49-F238E27FC236}">
                <a16:creationId xmlns:a16="http://schemas.microsoft.com/office/drawing/2014/main" id="{EF0E6132-2FFA-30AB-9ECA-A8DB5168D99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456235-3495-E477-CEF6-B2DBD32D22B3}"/>
              </a:ext>
            </a:extLst>
          </p:cNvPr>
          <p:cNvSpPr>
            <a:spLocks noGrp="1"/>
          </p:cNvSpPr>
          <p:nvPr>
            <p:ph type="sldNum" sz="quarter" idx="12"/>
          </p:nvPr>
        </p:nvSpPr>
        <p:spPr/>
        <p:txBody>
          <a:bodyPr/>
          <a:lstStyle/>
          <a:p>
            <a:fld id="{BF5BB29F-E176-4112-A8AF-2B0F2B2F61C4}" type="slidenum">
              <a:rPr lang="en-GB" smtClean="0"/>
              <a:t>‹#›</a:t>
            </a:fld>
            <a:endParaRPr lang="en-GB"/>
          </a:p>
        </p:txBody>
      </p:sp>
    </p:spTree>
    <p:extLst>
      <p:ext uri="{BB962C8B-B14F-4D97-AF65-F5344CB8AC3E}">
        <p14:creationId xmlns:p14="http://schemas.microsoft.com/office/powerpoint/2010/main" val="3588895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CAB77C-8422-4407-AB73-66298802425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1D7B37E-882C-2304-DE82-8EC07D14FE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CC61952-26BB-7867-2165-21003F92E294}"/>
              </a:ext>
            </a:extLst>
          </p:cNvPr>
          <p:cNvSpPr>
            <a:spLocks noGrp="1"/>
          </p:cNvSpPr>
          <p:nvPr>
            <p:ph type="dt" sz="half" idx="10"/>
          </p:nvPr>
        </p:nvSpPr>
        <p:spPr/>
        <p:txBody>
          <a:bodyPr/>
          <a:lstStyle/>
          <a:p>
            <a:fld id="{6FF2EC96-84D3-4929-836A-D1BF00D11A3D}" type="datetimeFigureOut">
              <a:rPr lang="en-GB" smtClean="0"/>
              <a:t>20/11/2024</a:t>
            </a:fld>
            <a:endParaRPr lang="en-GB"/>
          </a:p>
        </p:txBody>
      </p:sp>
      <p:sp>
        <p:nvSpPr>
          <p:cNvPr id="5" name="Footer Placeholder 4">
            <a:extLst>
              <a:ext uri="{FF2B5EF4-FFF2-40B4-BE49-F238E27FC236}">
                <a16:creationId xmlns:a16="http://schemas.microsoft.com/office/drawing/2014/main" id="{D8127DB2-4282-AEB8-EEC4-19FB6F12FD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F80A62-6A67-D82A-B9BD-2F1831C7E896}"/>
              </a:ext>
            </a:extLst>
          </p:cNvPr>
          <p:cNvSpPr>
            <a:spLocks noGrp="1"/>
          </p:cNvSpPr>
          <p:nvPr>
            <p:ph type="sldNum" sz="quarter" idx="12"/>
          </p:nvPr>
        </p:nvSpPr>
        <p:spPr/>
        <p:txBody>
          <a:bodyPr/>
          <a:lstStyle/>
          <a:p>
            <a:fld id="{BF5BB29F-E176-4112-A8AF-2B0F2B2F61C4}" type="slidenum">
              <a:rPr lang="en-GB" smtClean="0"/>
              <a:t>‹#›</a:t>
            </a:fld>
            <a:endParaRPr lang="en-GB"/>
          </a:p>
        </p:txBody>
      </p:sp>
    </p:spTree>
    <p:extLst>
      <p:ext uri="{BB962C8B-B14F-4D97-AF65-F5344CB8AC3E}">
        <p14:creationId xmlns:p14="http://schemas.microsoft.com/office/powerpoint/2010/main" val="1563621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20DFF-3916-0B4A-B84D-C2732ED5B0A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DD0D351-91F7-034E-968A-A3236723AA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CCDB3A1-7179-F645-AF8C-E9B7D3272788}"/>
              </a:ext>
            </a:extLst>
          </p:cNvPr>
          <p:cNvSpPr>
            <a:spLocks noGrp="1"/>
          </p:cNvSpPr>
          <p:nvPr>
            <p:ph type="dt" sz="half" idx="10"/>
          </p:nvPr>
        </p:nvSpPr>
        <p:spPr/>
        <p:txBody>
          <a:bodyPr/>
          <a:lstStyle/>
          <a:p>
            <a:fld id="{94CEF251-E918-784C-8717-1F0B733AA660}" type="datetimeFigureOut">
              <a:rPr lang="en-US" smtClean="0"/>
              <a:t>11/20/2024</a:t>
            </a:fld>
            <a:endParaRPr lang="en-US" dirty="0"/>
          </a:p>
        </p:txBody>
      </p:sp>
      <p:sp>
        <p:nvSpPr>
          <p:cNvPr id="5" name="Footer Placeholder 4">
            <a:extLst>
              <a:ext uri="{FF2B5EF4-FFF2-40B4-BE49-F238E27FC236}">
                <a16:creationId xmlns:a16="http://schemas.microsoft.com/office/drawing/2014/main" id="{F1D41B01-8BA8-D244-8516-6EB84BFC2E9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A678062-78FD-9E44-A81E-5AC98CA51B7C}"/>
              </a:ext>
            </a:extLst>
          </p:cNvPr>
          <p:cNvSpPr>
            <a:spLocks noGrp="1"/>
          </p:cNvSpPr>
          <p:nvPr>
            <p:ph type="sldNum" sz="quarter" idx="12"/>
          </p:nvPr>
        </p:nvSpPr>
        <p:spPr/>
        <p:txBody>
          <a:bodyPr/>
          <a:lstStyle/>
          <a:p>
            <a:fld id="{5E0B49ED-3BDC-B645-964C-10CAC51D48A6}" type="slidenum">
              <a:rPr lang="en-US" smtClean="0"/>
              <a:t>‹#›</a:t>
            </a:fld>
            <a:endParaRPr lang="en-US" dirty="0"/>
          </a:p>
        </p:txBody>
      </p:sp>
    </p:spTree>
    <p:extLst>
      <p:ext uri="{BB962C8B-B14F-4D97-AF65-F5344CB8AC3E}">
        <p14:creationId xmlns:p14="http://schemas.microsoft.com/office/powerpoint/2010/main" val="24624263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6FD0F-BC89-3341-BEF5-1C56B0E6E5E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4930D44-0215-D248-87ED-89277D0BCA7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C3BFADF-3CB1-A44C-A2BE-79E6880DE006}"/>
              </a:ext>
            </a:extLst>
          </p:cNvPr>
          <p:cNvSpPr>
            <a:spLocks noGrp="1"/>
          </p:cNvSpPr>
          <p:nvPr>
            <p:ph type="dt" sz="half" idx="10"/>
          </p:nvPr>
        </p:nvSpPr>
        <p:spPr/>
        <p:txBody>
          <a:bodyPr/>
          <a:lstStyle/>
          <a:p>
            <a:fld id="{94CEF251-E918-784C-8717-1F0B733AA660}" type="datetimeFigureOut">
              <a:rPr lang="en-US" smtClean="0"/>
              <a:t>11/20/2024</a:t>
            </a:fld>
            <a:endParaRPr lang="en-US" dirty="0"/>
          </a:p>
        </p:txBody>
      </p:sp>
      <p:sp>
        <p:nvSpPr>
          <p:cNvPr id="5" name="Footer Placeholder 4">
            <a:extLst>
              <a:ext uri="{FF2B5EF4-FFF2-40B4-BE49-F238E27FC236}">
                <a16:creationId xmlns:a16="http://schemas.microsoft.com/office/drawing/2014/main" id="{3DA9675D-AB04-8348-BE44-CE18BB8F285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9696C95-E4FD-8142-B065-C128516EFCA6}"/>
              </a:ext>
            </a:extLst>
          </p:cNvPr>
          <p:cNvSpPr>
            <a:spLocks noGrp="1"/>
          </p:cNvSpPr>
          <p:nvPr>
            <p:ph type="sldNum" sz="quarter" idx="12"/>
          </p:nvPr>
        </p:nvSpPr>
        <p:spPr/>
        <p:txBody>
          <a:bodyPr/>
          <a:lstStyle/>
          <a:p>
            <a:fld id="{5E0B49ED-3BDC-B645-964C-10CAC51D48A6}" type="slidenum">
              <a:rPr lang="en-US" smtClean="0"/>
              <a:t>‹#›</a:t>
            </a:fld>
            <a:endParaRPr lang="en-US" dirty="0"/>
          </a:p>
        </p:txBody>
      </p:sp>
    </p:spTree>
    <p:extLst>
      <p:ext uri="{BB962C8B-B14F-4D97-AF65-F5344CB8AC3E}">
        <p14:creationId xmlns:p14="http://schemas.microsoft.com/office/powerpoint/2010/main" val="21600351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00079-1CA4-4747-95A0-88F2B3095BA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D9DFF59-B037-E445-86E1-DC2169C35F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7C3F387-F019-4F48-9FC8-031E1F1A2454}"/>
              </a:ext>
            </a:extLst>
          </p:cNvPr>
          <p:cNvSpPr>
            <a:spLocks noGrp="1"/>
          </p:cNvSpPr>
          <p:nvPr>
            <p:ph type="dt" sz="half" idx="10"/>
          </p:nvPr>
        </p:nvSpPr>
        <p:spPr/>
        <p:txBody>
          <a:bodyPr/>
          <a:lstStyle/>
          <a:p>
            <a:fld id="{94CEF251-E918-784C-8717-1F0B733AA660}" type="datetimeFigureOut">
              <a:rPr lang="en-US" smtClean="0"/>
              <a:t>11/20/2024</a:t>
            </a:fld>
            <a:endParaRPr lang="en-US" dirty="0"/>
          </a:p>
        </p:txBody>
      </p:sp>
      <p:sp>
        <p:nvSpPr>
          <p:cNvPr id="5" name="Footer Placeholder 4">
            <a:extLst>
              <a:ext uri="{FF2B5EF4-FFF2-40B4-BE49-F238E27FC236}">
                <a16:creationId xmlns:a16="http://schemas.microsoft.com/office/drawing/2014/main" id="{397CF4C4-5D7A-0C45-B394-F72F7480CB6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9734801-F295-7648-9713-ED70A1A5B5C9}"/>
              </a:ext>
            </a:extLst>
          </p:cNvPr>
          <p:cNvSpPr>
            <a:spLocks noGrp="1"/>
          </p:cNvSpPr>
          <p:nvPr>
            <p:ph type="sldNum" sz="quarter" idx="12"/>
          </p:nvPr>
        </p:nvSpPr>
        <p:spPr/>
        <p:txBody>
          <a:bodyPr/>
          <a:lstStyle/>
          <a:p>
            <a:fld id="{5E0B49ED-3BDC-B645-964C-10CAC51D48A6}" type="slidenum">
              <a:rPr lang="en-US" smtClean="0"/>
              <a:t>‹#›</a:t>
            </a:fld>
            <a:endParaRPr lang="en-US" dirty="0"/>
          </a:p>
        </p:txBody>
      </p:sp>
    </p:spTree>
    <p:extLst>
      <p:ext uri="{BB962C8B-B14F-4D97-AF65-F5344CB8AC3E}">
        <p14:creationId xmlns:p14="http://schemas.microsoft.com/office/powerpoint/2010/main" val="1777014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7DB49-3F42-BD41-B31C-4ED4614E79D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72F9892-C65C-5E4F-A21B-1F7490174EC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C2E25AB-2711-944A-86B2-1DEA345D712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178C173-458B-D340-B1B3-C76C2CB79712}"/>
              </a:ext>
            </a:extLst>
          </p:cNvPr>
          <p:cNvSpPr>
            <a:spLocks noGrp="1"/>
          </p:cNvSpPr>
          <p:nvPr>
            <p:ph type="dt" sz="half" idx="10"/>
          </p:nvPr>
        </p:nvSpPr>
        <p:spPr/>
        <p:txBody>
          <a:bodyPr/>
          <a:lstStyle/>
          <a:p>
            <a:fld id="{94CEF251-E918-784C-8717-1F0B733AA660}" type="datetimeFigureOut">
              <a:rPr lang="en-US" smtClean="0"/>
              <a:t>11/20/2024</a:t>
            </a:fld>
            <a:endParaRPr lang="en-US" dirty="0"/>
          </a:p>
        </p:txBody>
      </p:sp>
      <p:sp>
        <p:nvSpPr>
          <p:cNvPr id="6" name="Footer Placeholder 5">
            <a:extLst>
              <a:ext uri="{FF2B5EF4-FFF2-40B4-BE49-F238E27FC236}">
                <a16:creationId xmlns:a16="http://schemas.microsoft.com/office/drawing/2014/main" id="{FE4CA2E5-F12B-BA4A-99A2-E45BC2ADA3A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A294777-B486-9545-9F85-24D9787CB48F}"/>
              </a:ext>
            </a:extLst>
          </p:cNvPr>
          <p:cNvSpPr>
            <a:spLocks noGrp="1"/>
          </p:cNvSpPr>
          <p:nvPr>
            <p:ph type="sldNum" sz="quarter" idx="12"/>
          </p:nvPr>
        </p:nvSpPr>
        <p:spPr/>
        <p:txBody>
          <a:bodyPr/>
          <a:lstStyle/>
          <a:p>
            <a:fld id="{5E0B49ED-3BDC-B645-964C-10CAC51D48A6}" type="slidenum">
              <a:rPr lang="en-US" smtClean="0"/>
              <a:t>‹#›</a:t>
            </a:fld>
            <a:endParaRPr lang="en-US" dirty="0"/>
          </a:p>
        </p:txBody>
      </p:sp>
    </p:spTree>
    <p:extLst>
      <p:ext uri="{BB962C8B-B14F-4D97-AF65-F5344CB8AC3E}">
        <p14:creationId xmlns:p14="http://schemas.microsoft.com/office/powerpoint/2010/main" val="14595806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8095E-DBC4-CA45-BC5A-FA2506035AC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6685C2B-C1DD-4D4E-9481-F67788B529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0465ADB-0A3A-264A-B3F2-C9FE34C9E73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75BF135-216A-404E-9046-77061A75D0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2CFF0F6-2BF2-5644-BAE0-5B1D19CADBD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2BF68C1-9101-FE4C-946A-BECA5AE73D5B}"/>
              </a:ext>
            </a:extLst>
          </p:cNvPr>
          <p:cNvSpPr>
            <a:spLocks noGrp="1"/>
          </p:cNvSpPr>
          <p:nvPr>
            <p:ph type="dt" sz="half" idx="10"/>
          </p:nvPr>
        </p:nvSpPr>
        <p:spPr/>
        <p:txBody>
          <a:bodyPr/>
          <a:lstStyle/>
          <a:p>
            <a:fld id="{94CEF251-E918-784C-8717-1F0B733AA660}" type="datetimeFigureOut">
              <a:rPr lang="en-US" smtClean="0"/>
              <a:t>11/20/2024</a:t>
            </a:fld>
            <a:endParaRPr lang="en-US" dirty="0"/>
          </a:p>
        </p:txBody>
      </p:sp>
      <p:sp>
        <p:nvSpPr>
          <p:cNvPr id="8" name="Footer Placeholder 7">
            <a:extLst>
              <a:ext uri="{FF2B5EF4-FFF2-40B4-BE49-F238E27FC236}">
                <a16:creationId xmlns:a16="http://schemas.microsoft.com/office/drawing/2014/main" id="{F6BA5FA9-2C6B-C94B-AB41-BEA60996391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7FE26E6-F856-6C4B-B612-DB42F5B961A8}"/>
              </a:ext>
            </a:extLst>
          </p:cNvPr>
          <p:cNvSpPr>
            <a:spLocks noGrp="1"/>
          </p:cNvSpPr>
          <p:nvPr>
            <p:ph type="sldNum" sz="quarter" idx="12"/>
          </p:nvPr>
        </p:nvSpPr>
        <p:spPr/>
        <p:txBody>
          <a:bodyPr/>
          <a:lstStyle/>
          <a:p>
            <a:fld id="{5E0B49ED-3BDC-B645-964C-10CAC51D48A6}" type="slidenum">
              <a:rPr lang="en-US" smtClean="0"/>
              <a:t>‹#›</a:t>
            </a:fld>
            <a:endParaRPr lang="en-US" dirty="0"/>
          </a:p>
        </p:txBody>
      </p:sp>
    </p:spTree>
    <p:extLst>
      <p:ext uri="{BB962C8B-B14F-4D97-AF65-F5344CB8AC3E}">
        <p14:creationId xmlns:p14="http://schemas.microsoft.com/office/powerpoint/2010/main" val="1227847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56DE6-A1A7-9D40-837D-43CAE9D4D6BC}"/>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207D814-0F37-7045-BF9E-76EF7EF4E32D}"/>
              </a:ext>
            </a:extLst>
          </p:cNvPr>
          <p:cNvSpPr>
            <a:spLocks noGrp="1"/>
          </p:cNvSpPr>
          <p:nvPr>
            <p:ph type="dt" sz="half" idx="10"/>
          </p:nvPr>
        </p:nvSpPr>
        <p:spPr/>
        <p:txBody>
          <a:bodyPr/>
          <a:lstStyle/>
          <a:p>
            <a:fld id="{94CEF251-E918-784C-8717-1F0B733AA660}" type="datetimeFigureOut">
              <a:rPr lang="en-US" smtClean="0"/>
              <a:t>11/20/2024</a:t>
            </a:fld>
            <a:endParaRPr lang="en-US" dirty="0"/>
          </a:p>
        </p:txBody>
      </p:sp>
      <p:sp>
        <p:nvSpPr>
          <p:cNvPr id="4" name="Footer Placeholder 3">
            <a:extLst>
              <a:ext uri="{FF2B5EF4-FFF2-40B4-BE49-F238E27FC236}">
                <a16:creationId xmlns:a16="http://schemas.microsoft.com/office/drawing/2014/main" id="{BBBE4044-FEE8-0E48-AAC0-309063E276F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4F2B29F-4371-D14C-8FFB-2863B3B297DF}"/>
              </a:ext>
            </a:extLst>
          </p:cNvPr>
          <p:cNvSpPr>
            <a:spLocks noGrp="1"/>
          </p:cNvSpPr>
          <p:nvPr>
            <p:ph type="sldNum" sz="quarter" idx="12"/>
          </p:nvPr>
        </p:nvSpPr>
        <p:spPr/>
        <p:txBody>
          <a:bodyPr/>
          <a:lstStyle/>
          <a:p>
            <a:fld id="{5E0B49ED-3BDC-B645-964C-10CAC51D48A6}" type="slidenum">
              <a:rPr lang="en-US" smtClean="0"/>
              <a:t>‹#›</a:t>
            </a:fld>
            <a:endParaRPr lang="en-US" dirty="0"/>
          </a:p>
        </p:txBody>
      </p:sp>
    </p:spTree>
    <p:extLst>
      <p:ext uri="{BB962C8B-B14F-4D97-AF65-F5344CB8AC3E}">
        <p14:creationId xmlns:p14="http://schemas.microsoft.com/office/powerpoint/2010/main" val="13711233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13D379-6B66-4C43-8C11-027452FEC409}"/>
              </a:ext>
            </a:extLst>
          </p:cNvPr>
          <p:cNvSpPr>
            <a:spLocks noGrp="1"/>
          </p:cNvSpPr>
          <p:nvPr>
            <p:ph type="dt" sz="half" idx="10"/>
          </p:nvPr>
        </p:nvSpPr>
        <p:spPr/>
        <p:txBody>
          <a:bodyPr/>
          <a:lstStyle/>
          <a:p>
            <a:fld id="{94CEF251-E918-784C-8717-1F0B733AA660}" type="datetimeFigureOut">
              <a:rPr lang="en-US" smtClean="0"/>
              <a:t>11/20/2024</a:t>
            </a:fld>
            <a:endParaRPr lang="en-US" dirty="0"/>
          </a:p>
        </p:txBody>
      </p:sp>
      <p:sp>
        <p:nvSpPr>
          <p:cNvPr id="3" name="Footer Placeholder 2">
            <a:extLst>
              <a:ext uri="{FF2B5EF4-FFF2-40B4-BE49-F238E27FC236}">
                <a16:creationId xmlns:a16="http://schemas.microsoft.com/office/drawing/2014/main" id="{C61BB4D2-2BBB-5E4B-8DBA-14070135000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21D3CEE-6069-BA46-BC1C-D1DD92649391}"/>
              </a:ext>
            </a:extLst>
          </p:cNvPr>
          <p:cNvSpPr>
            <a:spLocks noGrp="1"/>
          </p:cNvSpPr>
          <p:nvPr>
            <p:ph type="sldNum" sz="quarter" idx="12"/>
          </p:nvPr>
        </p:nvSpPr>
        <p:spPr/>
        <p:txBody>
          <a:bodyPr/>
          <a:lstStyle/>
          <a:p>
            <a:fld id="{5E0B49ED-3BDC-B645-964C-10CAC51D48A6}" type="slidenum">
              <a:rPr lang="en-US" smtClean="0"/>
              <a:t>‹#›</a:t>
            </a:fld>
            <a:endParaRPr lang="en-US" dirty="0"/>
          </a:p>
        </p:txBody>
      </p:sp>
    </p:spTree>
    <p:extLst>
      <p:ext uri="{BB962C8B-B14F-4D97-AF65-F5344CB8AC3E}">
        <p14:creationId xmlns:p14="http://schemas.microsoft.com/office/powerpoint/2010/main" val="4294836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DE275-3175-8940-8941-B73F9487F0D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C8D4FF-6DB8-CB47-84EE-F800EABE25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11A7C96-7710-754F-859E-3324D5BB21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B65DE5A-17BC-A14B-BE2D-3C65DA828F95}"/>
              </a:ext>
            </a:extLst>
          </p:cNvPr>
          <p:cNvSpPr>
            <a:spLocks noGrp="1"/>
          </p:cNvSpPr>
          <p:nvPr>
            <p:ph type="dt" sz="half" idx="10"/>
          </p:nvPr>
        </p:nvSpPr>
        <p:spPr/>
        <p:txBody>
          <a:bodyPr/>
          <a:lstStyle/>
          <a:p>
            <a:fld id="{94CEF251-E918-784C-8717-1F0B733AA660}" type="datetimeFigureOut">
              <a:rPr lang="en-US" smtClean="0"/>
              <a:t>11/20/2024</a:t>
            </a:fld>
            <a:endParaRPr lang="en-US" dirty="0"/>
          </a:p>
        </p:txBody>
      </p:sp>
      <p:sp>
        <p:nvSpPr>
          <p:cNvPr id="6" name="Footer Placeholder 5">
            <a:extLst>
              <a:ext uri="{FF2B5EF4-FFF2-40B4-BE49-F238E27FC236}">
                <a16:creationId xmlns:a16="http://schemas.microsoft.com/office/drawing/2014/main" id="{B1998738-4EC7-1A4C-BC62-FA434DD7696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99C443E-082B-F54C-A3E9-C32507B6942F}"/>
              </a:ext>
            </a:extLst>
          </p:cNvPr>
          <p:cNvSpPr>
            <a:spLocks noGrp="1"/>
          </p:cNvSpPr>
          <p:nvPr>
            <p:ph type="sldNum" sz="quarter" idx="12"/>
          </p:nvPr>
        </p:nvSpPr>
        <p:spPr/>
        <p:txBody>
          <a:bodyPr/>
          <a:lstStyle/>
          <a:p>
            <a:fld id="{5E0B49ED-3BDC-B645-964C-10CAC51D48A6}" type="slidenum">
              <a:rPr lang="en-US" smtClean="0"/>
              <a:t>‹#›</a:t>
            </a:fld>
            <a:endParaRPr lang="en-US" dirty="0"/>
          </a:p>
        </p:txBody>
      </p:sp>
    </p:spTree>
    <p:extLst>
      <p:ext uri="{BB962C8B-B14F-4D97-AF65-F5344CB8AC3E}">
        <p14:creationId xmlns:p14="http://schemas.microsoft.com/office/powerpoint/2010/main" val="1460623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081FA-57AD-8C68-C840-A4003AF814D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6CC7AC5-3C28-D91E-D22B-DE7CFB2FE2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12AE5C-C444-CB35-CFD8-41787C026396}"/>
              </a:ext>
            </a:extLst>
          </p:cNvPr>
          <p:cNvSpPr>
            <a:spLocks noGrp="1"/>
          </p:cNvSpPr>
          <p:nvPr>
            <p:ph type="dt" sz="half" idx="10"/>
          </p:nvPr>
        </p:nvSpPr>
        <p:spPr/>
        <p:txBody>
          <a:bodyPr/>
          <a:lstStyle/>
          <a:p>
            <a:fld id="{6FF2EC96-84D3-4929-836A-D1BF00D11A3D}" type="datetimeFigureOut">
              <a:rPr lang="en-GB" smtClean="0"/>
              <a:t>20/11/2024</a:t>
            </a:fld>
            <a:endParaRPr lang="en-GB"/>
          </a:p>
        </p:txBody>
      </p:sp>
      <p:sp>
        <p:nvSpPr>
          <p:cNvPr id="5" name="Footer Placeholder 4">
            <a:extLst>
              <a:ext uri="{FF2B5EF4-FFF2-40B4-BE49-F238E27FC236}">
                <a16:creationId xmlns:a16="http://schemas.microsoft.com/office/drawing/2014/main" id="{F2E6FC26-CE83-004F-CAEE-8C8B48F7E72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2DB94A6-BA95-9851-08BC-A2943957D8CE}"/>
              </a:ext>
            </a:extLst>
          </p:cNvPr>
          <p:cNvSpPr>
            <a:spLocks noGrp="1"/>
          </p:cNvSpPr>
          <p:nvPr>
            <p:ph type="sldNum" sz="quarter" idx="12"/>
          </p:nvPr>
        </p:nvSpPr>
        <p:spPr/>
        <p:txBody>
          <a:bodyPr/>
          <a:lstStyle/>
          <a:p>
            <a:fld id="{BF5BB29F-E176-4112-A8AF-2B0F2B2F61C4}" type="slidenum">
              <a:rPr lang="en-GB" smtClean="0"/>
              <a:t>‹#›</a:t>
            </a:fld>
            <a:endParaRPr lang="en-GB"/>
          </a:p>
        </p:txBody>
      </p:sp>
    </p:spTree>
    <p:extLst>
      <p:ext uri="{BB962C8B-B14F-4D97-AF65-F5344CB8AC3E}">
        <p14:creationId xmlns:p14="http://schemas.microsoft.com/office/powerpoint/2010/main" val="19876701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17BAB-D57F-5A41-9396-E5E951E94FC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B5103D9-54E1-8248-8ED4-933DC986C6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B2CF96C-B930-C341-9E97-F2332D0BF1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EE1E317-DA57-D046-BED1-C068CDB5DC1B}"/>
              </a:ext>
            </a:extLst>
          </p:cNvPr>
          <p:cNvSpPr>
            <a:spLocks noGrp="1"/>
          </p:cNvSpPr>
          <p:nvPr>
            <p:ph type="dt" sz="half" idx="10"/>
          </p:nvPr>
        </p:nvSpPr>
        <p:spPr/>
        <p:txBody>
          <a:bodyPr/>
          <a:lstStyle/>
          <a:p>
            <a:fld id="{94CEF251-E918-784C-8717-1F0B733AA660}" type="datetimeFigureOut">
              <a:rPr lang="en-US" smtClean="0"/>
              <a:t>11/20/2024</a:t>
            </a:fld>
            <a:endParaRPr lang="en-US" dirty="0"/>
          </a:p>
        </p:txBody>
      </p:sp>
      <p:sp>
        <p:nvSpPr>
          <p:cNvPr id="6" name="Footer Placeholder 5">
            <a:extLst>
              <a:ext uri="{FF2B5EF4-FFF2-40B4-BE49-F238E27FC236}">
                <a16:creationId xmlns:a16="http://schemas.microsoft.com/office/drawing/2014/main" id="{F0ED388F-32AC-9544-AB6D-949EB044B9C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7030145-CB91-184B-9F8E-EE37057F405C}"/>
              </a:ext>
            </a:extLst>
          </p:cNvPr>
          <p:cNvSpPr>
            <a:spLocks noGrp="1"/>
          </p:cNvSpPr>
          <p:nvPr>
            <p:ph type="sldNum" sz="quarter" idx="12"/>
          </p:nvPr>
        </p:nvSpPr>
        <p:spPr/>
        <p:txBody>
          <a:bodyPr/>
          <a:lstStyle/>
          <a:p>
            <a:fld id="{5E0B49ED-3BDC-B645-964C-10CAC51D48A6}" type="slidenum">
              <a:rPr lang="en-US" smtClean="0"/>
              <a:t>‹#›</a:t>
            </a:fld>
            <a:endParaRPr lang="en-US" dirty="0"/>
          </a:p>
        </p:txBody>
      </p:sp>
    </p:spTree>
    <p:extLst>
      <p:ext uri="{BB962C8B-B14F-4D97-AF65-F5344CB8AC3E}">
        <p14:creationId xmlns:p14="http://schemas.microsoft.com/office/powerpoint/2010/main" val="19768996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C5EF6-5D89-7748-8596-F9E2BEE5F80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B3E38CE-7FD6-404C-8276-09E2D0F8C93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0D28EE1-CB37-144D-BE53-35FE26E59BED}"/>
              </a:ext>
            </a:extLst>
          </p:cNvPr>
          <p:cNvSpPr>
            <a:spLocks noGrp="1"/>
          </p:cNvSpPr>
          <p:nvPr>
            <p:ph type="dt" sz="half" idx="10"/>
          </p:nvPr>
        </p:nvSpPr>
        <p:spPr/>
        <p:txBody>
          <a:bodyPr/>
          <a:lstStyle/>
          <a:p>
            <a:fld id="{94CEF251-E918-784C-8717-1F0B733AA660}" type="datetimeFigureOut">
              <a:rPr lang="en-US" smtClean="0"/>
              <a:t>11/20/2024</a:t>
            </a:fld>
            <a:endParaRPr lang="en-US" dirty="0"/>
          </a:p>
        </p:txBody>
      </p:sp>
      <p:sp>
        <p:nvSpPr>
          <p:cNvPr id="5" name="Footer Placeholder 4">
            <a:extLst>
              <a:ext uri="{FF2B5EF4-FFF2-40B4-BE49-F238E27FC236}">
                <a16:creationId xmlns:a16="http://schemas.microsoft.com/office/drawing/2014/main" id="{62B4CB85-7467-EA41-A01C-8988111E269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F23341E-21F0-8D49-B5F4-16F6097865D7}"/>
              </a:ext>
            </a:extLst>
          </p:cNvPr>
          <p:cNvSpPr>
            <a:spLocks noGrp="1"/>
          </p:cNvSpPr>
          <p:nvPr>
            <p:ph type="sldNum" sz="quarter" idx="12"/>
          </p:nvPr>
        </p:nvSpPr>
        <p:spPr/>
        <p:txBody>
          <a:bodyPr/>
          <a:lstStyle/>
          <a:p>
            <a:fld id="{5E0B49ED-3BDC-B645-964C-10CAC51D48A6}" type="slidenum">
              <a:rPr lang="en-US" smtClean="0"/>
              <a:t>‹#›</a:t>
            </a:fld>
            <a:endParaRPr lang="en-US" dirty="0"/>
          </a:p>
        </p:txBody>
      </p:sp>
    </p:spTree>
    <p:extLst>
      <p:ext uri="{BB962C8B-B14F-4D97-AF65-F5344CB8AC3E}">
        <p14:creationId xmlns:p14="http://schemas.microsoft.com/office/powerpoint/2010/main" val="4224486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D5F80C-7E89-704E-BEBB-76DF8087DEE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330698D-BB01-DC4A-A5BE-861A384CF36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F90F05-0F2E-E840-8B45-E403A2D0F56A}"/>
              </a:ext>
            </a:extLst>
          </p:cNvPr>
          <p:cNvSpPr>
            <a:spLocks noGrp="1"/>
          </p:cNvSpPr>
          <p:nvPr>
            <p:ph type="dt" sz="half" idx="10"/>
          </p:nvPr>
        </p:nvSpPr>
        <p:spPr/>
        <p:txBody>
          <a:bodyPr/>
          <a:lstStyle/>
          <a:p>
            <a:fld id="{94CEF251-E918-784C-8717-1F0B733AA660}" type="datetimeFigureOut">
              <a:rPr lang="en-US" smtClean="0"/>
              <a:t>11/20/2024</a:t>
            </a:fld>
            <a:endParaRPr lang="en-US" dirty="0"/>
          </a:p>
        </p:txBody>
      </p:sp>
      <p:sp>
        <p:nvSpPr>
          <p:cNvPr id="5" name="Footer Placeholder 4">
            <a:extLst>
              <a:ext uri="{FF2B5EF4-FFF2-40B4-BE49-F238E27FC236}">
                <a16:creationId xmlns:a16="http://schemas.microsoft.com/office/drawing/2014/main" id="{B54BE417-1044-134B-ABF1-7DCB00F467E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3484E22-19D9-5847-BE52-92951EBFCE3E}"/>
              </a:ext>
            </a:extLst>
          </p:cNvPr>
          <p:cNvSpPr>
            <a:spLocks noGrp="1"/>
          </p:cNvSpPr>
          <p:nvPr>
            <p:ph type="sldNum" sz="quarter" idx="12"/>
          </p:nvPr>
        </p:nvSpPr>
        <p:spPr/>
        <p:txBody>
          <a:bodyPr/>
          <a:lstStyle/>
          <a:p>
            <a:fld id="{5E0B49ED-3BDC-B645-964C-10CAC51D48A6}" type="slidenum">
              <a:rPr lang="en-US" smtClean="0"/>
              <a:t>‹#›</a:t>
            </a:fld>
            <a:endParaRPr lang="en-US" dirty="0"/>
          </a:p>
        </p:txBody>
      </p:sp>
    </p:spTree>
    <p:extLst>
      <p:ext uri="{BB962C8B-B14F-4D97-AF65-F5344CB8AC3E}">
        <p14:creationId xmlns:p14="http://schemas.microsoft.com/office/powerpoint/2010/main" val="17737873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43583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E6373-A2CC-D10D-E837-CDF20E25BB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2373C4B-2E28-5DE2-F964-080ED46098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28DC9C5-FF79-C86B-093C-93C7699A1408}"/>
              </a:ext>
            </a:extLst>
          </p:cNvPr>
          <p:cNvSpPr>
            <a:spLocks noGrp="1"/>
          </p:cNvSpPr>
          <p:nvPr>
            <p:ph type="dt" sz="half" idx="10"/>
          </p:nvPr>
        </p:nvSpPr>
        <p:spPr/>
        <p:txBody>
          <a:bodyPr/>
          <a:lstStyle/>
          <a:p>
            <a:fld id="{94CEF251-E918-784C-8717-1F0B733AA660}" type="datetimeFigureOut">
              <a:rPr lang="en-US" smtClean="0"/>
              <a:t>11/20/2024</a:t>
            </a:fld>
            <a:endParaRPr lang="en-US" dirty="0"/>
          </a:p>
        </p:txBody>
      </p:sp>
      <p:sp>
        <p:nvSpPr>
          <p:cNvPr id="5" name="Footer Placeholder 4">
            <a:extLst>
              <a:ext uri="{FF2B5EF4-FFF2-40B4-BE49-F238E27FC236}">
                <a16:creationId xmlns:a16="http://schemas.microsoft.com/office/drawing/2014/main" id="{CCE61B1B-7CF4-DBD4-782E-A1D41328CE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EAA9082-7101-F51E-7CA0-A9F470CC1144}"/>
              </a:ext>
            </a:extLst>
          </p:cNvPr>
          <p:cNvSpPr>
            <a:spLocks noGrp="1"/>
          </p:cNvSpPr>
          <p:nvPr>
            <p:ph type="sldNum" sz="quarter" idx="12"/>
          </p:nvPr>
        </p:nvSpPr>
        <p:spPr/>
        <p:txBody>
          <a:bodyPr/>
          <a:lstStyle/>
          <a:p>
            <a:fld id="{5E0B49ED-3BDC-B645-964C-10CAC51D48A6}" type="slidenum">
              <a:rPr lang="en-US" smtClean="0"/>
              <a:t>‹#›</a:t>
            </a:fld>
            <a:endParaRPr lang="en-US" dirty="0"/>
          </a:p>
        </p:txBody>
      </p:sp>
    </p:spTree>
    <p:extLst>
      <p:ext uri="{BB962C8B-B14F-4D97-AF65-F5344CB8AC3E}">
        <p14:creationId xmlns:p14="http://schemas.microsoft.com/office/powerpoint/2010/main" val="18673192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2510D-7A88-BD31-BB00-D09D25063F7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41D3A62-5086-A8BB-6C7A-BB94E55935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7A2389F-C4FF-428B-ECFF-A7187DAEE7DB}"/>
              </a:ext>
            </a:extLst>
          </p:cNvPr>
          <p:cNvSpPr>
            <a:spLocks noGrp="1"/>
          </p:cNvSpPr>
          <p:nvPr>
            <p:ph type="dt" sz="half" idx="10"/>
          </p:nvPr>
        </p:nvSpPr>
        <p:spPr/>
        <p:txBody>
          <a:bodyPr/>
          <a:lstStyle/>
          <a:p>
            <a:fld id="{94CEF251-E918-784C-8717-1F0B733AA660}" type="datetimeFigureOut">
              <a:rPr lang="en-US" smtClean="0"/>
              <a:t>11/20/2024</a:t>
            </a:fld>
            <a:endParaRPr lang="en-US" dirty="0"/>
          </a:p>
        </p:txBody>
      </p:sp>
      <p:sp>
        <p:nvSpPr>
          <p:cNvPr id="5" name="Footer Placeholder 4">
            <a:extLst>
              <a:ext uri="{FF2B5EF4-FFF2-40B4-BE49-F238E27FC236}">
                <a16:creationId xmlns:a16="http://schemas.microsoft.com/office/drawing/2014/main" id="{A4F5E650-F7C1-DCB3-2113-09A621737C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5B675D6-FF97-29A1-E66E-3206185BB65E}"/>
              </a:ext>
            </a:extLst>
          </p:cNvPr>
          <p:cNvSpPr>
            <a:spLocks noGrp="1"/>
          </p:cNvSpPr>
          <p:nvPr>
            <p:ph type="sldNum" sz="quarter" idx="12"/>
          </p:nvPr>
        </p:nvSpPr>
        <p:spPr/>
        <p:txBody>
          <a:bodyPr/>
          <a:lstStyle/>
          <a:p>
            <a:fld id="{5E0B49ED-3BDC-B645-964C-10CAC51D48A6}" type="slidenum">
              <a:rPr lang="en-US" smtClean="0"/>
              <a:t>‹#›</a:t>
            </a:fld>
            <a:endParaRPr lang="en-US" dirty="0"/>
          </a:p>
        </p:txBody>
      </p:sp>
      <p:cxnSp>
        <p:nvCxnSpPr>
          <p:cNvPr id="7" name="Straight Connector 6">
            <a:extLst>
              <a:ext uri="{FF2B5EF4-FFF2-40B4-BE49-F238E27FC236}">
                <a16:creationId xmlns:a16="http://schemas.microsoft.com/office/drawing/2014/main" id="{61E5AB85-5908-EF4B-04C5-E02B53EADEAC}"/>
              </a:ext>
            </a:extLst>
          </p:cNvPr>
          <p:cNvCxnSpPr>
            <a:cxnSpLocks/>
          </p:cNvCxnSpPr>
          <p:nvPr userDrawn="1"/>
        </p:nvCxnSpPr>
        <p:spPr>
          <a:xfrm>
            <a:off x="0" y="1517565"/>
            <a:ext cx="12198517"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D3689451-E6F1-197F-E370-7CFBF3F210DF}"/>
              </a:ext>
            </a:extLst>
          </p:cNvPr>
          <p:cNvSpPr/>
          <p:nvPr userDrawn="1"/>
        </p:nvSpPr>
        <p:spPr>
          <a:xfrm>
            <a:off x="595679" y="1381097"/>
            <a:ext cx="287666" cy="298628"/>
          </a:xfrm>
          <a:prstGeom prst="ellipse">
            <a:avLst/>
          </a:prstGeom>
          <a:solidFill>
            <a:srgbClr val="FFFF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1CC2C3E1-3042-2680-BA04-B3C614F7D5FB}"/>
              </a:ext>
            </a:extLst>
          </p:cNvPr>
          <p:cNvSpPr/>
          <p:nvPr userDrawn="1"/>
        </p:nvSpPr>
        <p:spPr>
          <a:xfrm>
            <a:off x="3452891" y="1381097"/>
            <a:ext cx="287666" cy="298628"/>
          </a:xfrm>
          <a:prstGeom prst="ellipse">
            <a:avLst/>
          </a:prstGeom>
          <a:solidFill>
            <a:srgbClr val="FFFF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BD4F92F4-5955-A535-A59F-EF1C3EBD2D2B}"/>
              </a:ext>
            </a:extLst>
          </p:cNvPr>
          <p:cNvSpPr/>
          <p:nvPr userDrawn="1"/>
        </p:nvSpPr>
        <p:spPr>
          <a:xfrm>
            <a:off x="6317631" y="1381097"/>
            <a:ext cx="287666" cy="298628"/>
          </a:xfrm>
          <a:prstGeom prst="ellipse">
            <a:avLst/>
          </a:prstGeom>
          <a:solidFill>
            <a:srgbClr val="FFFF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60FB2B95-805F-FC6F-2180-DD8F77A53A6C}"/>
              </a:ext>
            </a:extLst>
          </p:cNvPr>
          <p:cNvSpPr/>
          <p:nvPr userDrawn="1"/>
        </p:nvSpPr>
        <p:spPr>
          <a:xfrm>
            <a:off x="9824690" y="1375521"/>
            <a:ext cx="287666" cy="298628"/>
          </a:xfrm>
          <a:prstGeom prst="ellipse">
            <a:avLst/>
          </a:prstGeom>
          <a:solidFill>
            <a:srgbClr val="FFFF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293740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AB4B4-B078-8795-3A8A-45B01AB2FA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784D005-164A-DA63-0A2D-5B51EAB318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74D05F-B1C9-828B-E934-B91394358E68}"/>
              </a:ext>
            </a:extLst>
          </p:cNvPr>
          <p:cNvSpPr>
            <a:spLocks noGrp="1"/>
          </p:cNvSpPr>
          <p:nvPr>
            <p:ph type="dt" sz="half" idx="10"/>
          </p:nvPr>
        </p:nvSpPr>
        <p:spPr/>
        <p:txBody>
          <a:bodyPr/>
          <a:lstStyle/>
          <a:p>
            <a:fld id="{94CEF251-E918-784C-8717-1F0B733AA660}" type="datetimeFigureOut">
              <a:rPr lang="en-US" smtClean="0"/>
              <a:t>11/20/2024</a:t>
            </a:fld>
            <a:endParaRPr lang="en-US" dirty="0"/>
          </a:p>
        </p:txBody>
      </p:sp>
      <p:sp>
        <p:nvSpPr>
          <p:cNvPr id="5" name="Footer Placeholder 4">
            <a:extLst>
              <a:ext uri="{FF2B5EF4-FFF2-40B4-BE49-F238E27FC236}">
                <a16:creationId xmlns:a16="http://schemas.microsoft.com/office/drawing/2014/main" id="{FDBAFCDE-841A-8451-655C-C3B7462C13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5621B50-720F-AEBE-E4A9-EE11A25EFB6E}"/>
              </a:ext>
            </a:extLst>
          </p:cNvPr>
          <p:cNvSpPr>
            <a:spLocks noGrp="1"/>
          </p:cNvSpPr>
          <p:nvPr>
            <p:ph type="sldNum" sz="quarter" idx="12"/>
          </p:nvPr>
        </p:nvSpPr>
        <p:spPr/>
        <p:txBody>
          <a:bodyPr/>
          <a:lstStyle/>
          <a:p>
            <a:fld id="{5E0B49ED-3BDC-B645-964C-10CAC51D48A6}" type="slidenum">
              <a:rPr lang="en-US" smtClean="0"/>
              <a:t>‹#›</a:t>
            </a:fld>
            <a:endParaRPr lang="en-US" dirty="0"/>
          </a:p>
        </p:txBody>
      </p:sp>
    </p:spTree>
    <p:extLst>
      <p:ext uri="{BB962C8B-B14F-4D97-AF65-F5344CB8AC3E}">
        <p14:creationId xmlns:p14="http://schemas.microsoft.com/office/powerpoint/2010/main" val="19643038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7E9D2-FD49-75E2-9773-E50046997DC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686BB78-AD34-C523-6F4E-689896419A3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F12A5B9-99F4-A759-1778-7C434D0E7F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FF0A6DF-734D-0CB4-CB37-211B12BC01EC}"/>
              </a:ext>
            </a:extLst>
          </p:cNvPr>
          <p:cNvSpPr>
            <a:spLocks noGrp="1"/>
          </p:cNvSpPr>
          <p:nvPr>
            <p:ph type="dt" sz="half" idx="10"/>
          </p:nvPr>
        </p:nvSpPr>
        <p:spPr/>
        <p:txBody>
          <a:bodyPr/>
          <a:lstStyle/>
          <a:p>
            <a:fld id="{94CEF251-E918-784C-8717-1F0B733AA660}" type="datetimeFigureOut">
              <a:rPr lang="en-US" smtClean="0"/>
              <a:t>11/20/2024</a:t>
            </a:fld>
            <a:endParaRPr lang="en-US" dirty="0"/>
          </a:p>
        </p:txBody>
      </p:sp>
      <p:sp>
        <p:nvSpPr>
          <p:cNvPr id="6" name="Footer Placeholder 5">
            <a:extLst>
              <a:ext uri="{FF2B5EF4-FFF2-40B4-BE49-F238E27FC236}">
                <a16:creationId xmlns:a16="http://schemas.microsoft.com/office/drawing/2014/main" id="{49AFDEEF-E21A-EFA7-23C7-B678E62B8E9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6773BE1-1C66-555D-2205-9D7476B8069D}"/>
              </a:ext>
            </a:extLst>
          </p:cNvPr>
          <p:cNvSpPr>
            <a:spLocks noGrp="1"/>
          </p:cNvSpPr>
          <p:nvPr>
            <p:ph type="sldNum" sz="quarter" idx="12"/>
          </p:nvPr>
        </p:nvSpPr>
        <p:spPr/>
        <p:txBody>
          <a:bodyPr/>
          <a:lstStyle/>
          <a:p>
            <a:fld id="{5E0B49ED-3BDC-B645-964C-10CAC51D48A6}" type="slidenum">
              <a:rPr lang="en-US" smtClean="0"/>
              <a:t>‹#›</a:t>
            </a:fld>
            <a:endParaRPr lang="en-US" dirty="0"/>
          </a:p>
        </p:txBody>
      </p:sp>
    </p:spTree>
    <p:extLst>
      <p:ext uri="{BB962C8B-B14F-4D97-AF65-F5344CB8AC3E}">
        <p14:creationId xmlns:p14="http://schemas.microsoft.com/office/powerpoint/2010/main" val="26199846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A2719-198C-4BAE-2D70-5C975BE7E2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23F9114-02EB-600A-7BCA-35FF1C3C69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6C3164-DABC-631A-4BF0-B188163A0E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69387CE-A17C-4E4C-1661-ABBC7D718A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B2FEBE-6C98-325A-1E04-A2603CB99A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3E03D0A-6E5B-0B5B-2B59-555B4DFEC44A}"/>
              </a:ext>
            </a:extLst>
          </p:cNvPr>
          <p:cNvSpPr>
            <a:spLocks noGrp="1"/>
          </p:cNvSpPr>
          <p:nvPr>
            <p:ph type="dt" sz="half" idx="10"/>
          </p:nvPr>
        </p:nvSpPr>
        <p:spPr/>
        <p:txBody>
          <a:bodyPr/>
          <a:lstStyle/>
          <a:p>
            <a:fld id="{94CEF251-E918-784C-8717-1F0B733AA660}" type="datetimeFigureOut">
              <a:rPr lang="en-US" smtClean="0"/>
              <a:t>11/20/2024</a:t>
            </a:fld>
            <a:endParaRPr lang="en-US" dirty="0"/>
          </a:p>
        </p:txBody>
      </p:sp>
      <p:sp>
        <p:nvSpPr>
          <p:cNvPr id="8" name="Footer Placeholder 7">
            <a:extLst>
              <a:ext uri="{FF2B5EF4-FFF2-40B4-BE49-F238E27FC236}">
                <a16:creationId xmlns:a16="http://schemas.microsoft.com/office/drawing/2014/main" id="{D2E8E565-7FBC-C21F-6C47-782B8E65586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8022CDC-9CA2-AD82-2D52-F9A596FBEBB9}"/>
              </a:ext>
            </a:extLst>
          </p:cNvPr>
          <p:cNvSpPr>
            <a:spLocks noGrp="1"/>
          </p:cNvSpPr>
          <p:nvPr>
            <p:ph type="sldNum" sz="quarter" idx="12"/>
          </p:nvPr>
        </p:nvSpPr>
        <p:spPr/>
        <p:txBody>
          <a:bodyPr/>
          <a:lstStyle/>
          <a:p>
            <a:fld id="{5E0B49ED-3BDC-B645-964C-10CAC51D48A6}" type="slidenum">
              <a:rPr lang="en-US" smtClean="0"/>
              <a:t>‹#›</a:t>
            </a:fld>
            <a:endParaRPr lang="en-US" dirty="0"/>
          </a:p>
        </p:txBody>
      </p:sp>
    </p:spTree>
    <p:extLst>
      <p:ext uri="{BB962C8B-B14F-4D97-AF65-F5344CB8AC3E}">
        <p14:creationId xmlns:p14="http://schemas.microsoft.com/office/powerpoint/2010/main" val="10285224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20569-C76C-1E37-0A8D-CC7F07CA4A7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7E3DFA4-110D-C2CC-FDDA-96A25D40B289}"/>
              </a:ext>
            </a:extLst>
          </p:cNvPr>
          <p:cNvSpPr>
            <a:spLocks noGrp="1"/>
          </p:cNvSpPr>
          <p:nvPr>
            <p:ph type="dt" sz="half" idx="10"/>
          </p:nvPr>
        </p:nvSpPr>
        <p:spPr/>
        <p:txBody>
          <a:bodyPr/>
          <a:lstStyle/>
          <a:p>
            <a:fld id="{94CEF251-E918-784C-8717-1F0B733AA660}" type="datetimeFigureOut">
              <a:rPr lang="en-US" smtClean="0"/>
              <a:t>11/20/2024</a:t>
            </a:fld>
            <a:endParaRPr lang="en-US" dirty="0"/>
          </a:p>
        </p:txBody>
      </p:sp>
      <p:sp>
        <p:nvSpPr>
          <p:cNvPr id="4" name="Footer Placeholder 3">
            <a:extLst>
              <a:ext uri="{FF2B5EF4-FFF2-40B4-BE49-F238E27FC236}">
                <a16:creationId xmlns:a16="http://schemas.microsoft.com/office/drawing/2014/main" id="{0F8BE47B-CC1C-D72C-AFB7-0C82CCB9340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AACF04F-A236-BE64-0ED6-88FF6642D20F}"/>
              </a:ext>
            </a:extLst>
          </p:cNvPr>
          <p:cNvSpPr>
            <a:spLocks noGrp="1"/>
          </p:cNvSpPr>
          <p:nvPr>
            <p:ph type="sldNum" sz="quarter" idx="12"/>
          </p:nvPr>
        </p:nvSpPr>
        <p:spPr/>
        <p:txBody>
          <a:bodyPr/>
          <a:lstStyle/>
          <a:p>
            <a:fld id="{5E0B49ED-3BDC-B645-964C-10CAC51D48A6}" type="slidenum">
              <a:rPr lang="en-US" smtClean="0"/>
              <a:t>‹#›</a:t>
            </a:fld>
            <a:endParaRPr lang="en-US" dirty="0"/>
          </a:p>
        </p:txBody>
      </p:sp>
    </p:spTree>
    <p:extLst>
      <p:ext uri="{BB962C8B-B14F-4D97-AF65-F5344CB8AC3E}">
        <p14:creationId xmlns:p14="http://schemas.microsoft.com/office/powerpoint/2010/main" val="3800203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F5BCB-C2BC-57C3-0B43-11ED881FC6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DC4FFCA-80E6-3327-0543-555A2E4D07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C4FE2D-F6D2-8739-0288-CAD6C0B48527}"/>
              </a:ext>
            </a:extLst>
          </p:cNvPr>
          <p:cNvSpPr>
            <a:spLocks noGrp="1"/>
          </p:cNvSpPr>
          <p:nvPr>
            <p:ph type="dt" sz="half" idx="10"/>
          </p:nvPr>
        </p:nvSpPr>
        <p:spPr/>
        <p:txBody>
          <a:bodyPr/>
          <a:lstStyle/>
          <a:p>
            <a:fld id="{6FF2EC96-84D3-4929-836A-D1BF00D11A3D}" type="datetimeFigureOut">
              <a:rPr lang="en-GB" smtClean="0"/>
              <a:t>20/11/2024</a:t>
            </a:fld>
            <a:endParaRPr lang="en-GB"/>
          </a:p>
        </p:txBody>
      </p:sp>
      <p:sp>
        <p:nvSpPr>
          <p:cNvPr id="5" name="Footer Placeholder 4">
            <a:extLst>
              <a:ext uri="{FF2B5EF4-FFF2-40B4-BE49-F238E27FC236}">
                <a16:creationId xmlns:a16="http://schemas.microsoft.com/office/drawing/2014/main" id="{8093915E-D43B-BBE6-9C06-DC1D62DBC7F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4F47D30-5FF2-E841-03F4-0A7C26D84CA8}"/>
              </a:ext>
            </a:extLst>
          </p:cNvPr>
          <p:cNvSpPr>
            <a:spLocks noGrp="1"/>
          </p:cNvSpPr>
          <p:nvPr>
            <p:ph type="sldNum" sz="quarter" idx="12"/>
          </p:nvPr>
        </p:nvSpPr>
        <p:spPr/>
        <p:txBody>
          <a:bodyPr/>
          <a:lstStyle/>
          <a:p>
            <a:fld id="{BF5BB29F-E176-4112-A8AF-2B0F2B2F61C4}" type="slidenum">
              <a:rPr lang="en-GB" smtClean="0"/>
              <a:t>‹#›</a:t>
            </a:fld>
            <a:endParaRPr lang="en-GB"/>
          </a:p>
        </p:txBody>
      </p:sp>
    </p:spTree>
    <p:extLst>
      <p:ext uri="{BB962C8B-B14F-4D97-AF65-F5344CB8AC3E}">
        <p14:creationId xmlns:p14="http://schemas.microsoft.com/office/powerpoint/2010/main" val="36357558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5DE79F-ADB1-EBBB-C3DF-9EF10703DFEC}"/>
              </a:ext>
            </a:extLst>
          </p:cNvPr>
          <p:cNvSpPr>
            <a:spLocks noGrp="1"/>
          </p:cNvSpPr>
          <p:nvPr>
            <p:ph type="dt" sz="half" idx="10"/>
          </p:nvPr>
        </p:nvSpPr>
        <p:spPr/>
        <p:txBody>
          <a:bodyPr/>
          <a:lstStyle/>
          <a:p>
            <a:fld id="{94CEF251-E918-784C-8717-1F0B733AA660}" type="datetimeFigureOut">
              <a:rPr lang="en-US" smtClean="0"/>
              <a:t>11/20/2024</a:t>
            </a:fld>
            <a:endParaRPr lang="en-US" dirty="0"/>
          </a:p>
        </p:txBody>
      </p:sp>
      <p:sp>
        <p:nvSpPr>
          <p:cNvPr id="3" name="Footer Placeholder 2">
            <a:extLst>
              <a:ext uri="{FF2B5EF4-FFF2-40B4-BE49-F238E27FC236}">
                <a16:creationId xmlns:a16="http://schemas.microsoft.com/office/drawing/2014/main" id="{14E2D463-3E8E-712D-30D0-0B9B71403A0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61F3DDB-A826-D9C5-E1BD-8728BCF16E60}"/>
              </a:ext>
            </a:extLst>
          </p:cNvPr>
          <p:cNvSpPr>
            <a:spLocks noGrp="1"/>
          </p:cNvSpPr>
          <p:nvPr>
            <p:ph type="sldNum" sz="quarter" idx="12"/>
          </p:nvPr>
        </p:nvSpPr>
        <p:spPr/>
        <p:txBody>
          <a:bodyPr/>
          <a:lstStyle/>
          <a:p>
            <a:fld id="{5E0B49ED-3BDC-B645-964C-10CAC51D48A6}" type="slidenum">
              <a:rPr lang="en-US" smtClean="0"/>
              <a:t>‹#›</a:t>
            </a:fld>
            <a:endParaRPr lang="en-US" dirty="0"/>
          </a:p>
        </p:txBody>
      </p:sp>
    </p:spTree>
    <p:extLst>
      <p:ext uri="{BB962C8B-B14F-4D97-AF65-F5344CB8AC3E}">
        <p14:creationId xmlns:p14="http://schemas.microsoft.com/office/powerpoint/2010/main" val="35960123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4197A-0624-7352-8537-272089D375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0A7B9AE-81BC-7A73-F2C0-A693583488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6D91291-5EFD-5EB3-58F8-E9DE8EB20B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8F4035-7184-BD16-C594-D48969691E55}"/>
              </a:ext>
            </a:extLst>
          </p:cNvPr>
          <p:cNvSpPr>
            <a:spLocks noGrp="1"/>
          </p:cNvSpPr>
          <p:nvPr>
            <p:ph type="dt" sz="half" idx="10"/>
          </p:nvPr>
        </p:nvSpPr>
        <p:spPr/>
        <p:txBody>
          <a:bodyPr/>
          <a:lstStyle/>
          <a:p>
            <a:fld id="{94CEF251-E918-784C-8717-1F0B733AA660}" type="datetimeFigureOut">
              <a:rPr lang="en-US" smtClean="0"/>
              <a:t>11/20/2024</a:t>
            </a:fld>
            <a:endParaRPr lang="en-US" dirty="0"/>
          </a:p>
        </p:txBody>
      </p:sp>
      <p:sp>
        <p:nvSpPr>
          <p:cNvPr id="6" name="Footer Placeholder 5">
            <a:extLst>
              <a:ext uri="{FF2B5EF4-FFF2-40B4-BE49-F238E27FC236}">
                <a16:creationId xmlns:a16="http://schemas.microsoft.com/office/drawing/2014/main" id="{EE91AAED-94B2-39E8-46F9-BC05D3DAF84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DBB174F-EA3F-87A3-F417-C56A7F9DC1E9}"/>
              </a:ext>
            </a:extLst>
          </p:cNvPr>
          <p:cNvSpPr>
            <a:spLocks noGrp="1"/>
          </p:cNvSpPr>
          <p:nvPr>
            <p:ph type="sldNum" sz="quarter" idx="12"/>
          </p:nvPr>
        </p:nvSpPr>
        <p:spPr/>
        <p:txBody>
          <a:bodyPr/>
          <a:lstStyle/>
          <a:p>
            <a:fld id="{5E0B49ED-3BDC-B645-964C-10CAC51D48A6}" type="slidenum">
              <a:rPr lang="en-US" smtClean="0"/>
              <a:t>‹#›</a:t>
            </a:fld>
            <a:endParaRPr lang="en-US" dirty="0"/>
          </a:p>
        </p:txBody>
      </p:sp>
    </p:spTree>
    <p:extLst>
      <p:ext uri="{BB962C8B-B14F-4D97-AF65-F5344CB8AC3E}">
        <p14:creationId xmlns:p14="http://schemas.microsoft.com/office/powerpoint/2010/main" val="40180013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AD42F-32A5-6CB8-A85A-65314C841E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5C92AAB-2F50-9DDF-6522-1B69E0B021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D125B3B-BF6C-CFDF-88E9-D66EBA2EFA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1BF966-C034-BE0E-0BC0-260089F4BDC6}"/>
              </a:ext>
            </a:extLst>
          </p:cNvPr>
          <p:cNvSpPr>
            <a:spLocks noGrp="1"/>
          </p:cNvSpPr>
          <p:nvPr>
            <p:ph type="dt" sz="half" idx="10"/>
          </p:nvPr>
        </p:nvSpPr>
        <p:spPr/>
        <p:txBody>
          <a:bodyPr/>
          <a:lstStyle/>
          <a:p>
            <a:fld id="{94CEF251-E918-784C-8717-1F0B733AA660}" type="datetimeFigureOut">
              <a:rPr lang="en-US" smtClean="0"/>
              <a:t>11/20/2024</a:t>
            </a:fld>
            <a:endParaRPr lang="en-US" dirty="0"/>
          </a:p>
        </p:txBody>
      </p:sp>
      <p:sp>
        <p:nvSpPr>
          <p:cNvPr id="6" name="Footer Placeholder 5">
            <a:extLst>
              <a:ext uri="{FF2B5EF4-FFF2-40B4-BE49-F238E27FC236}">
                <a16:creationId xmlns:a16="http://schemas.microsoft.com/office/drawing/2014/main" id="{C9100B87-24C0-5EDF-5336-730E418F4C0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D77293E-68AF-B206-5589-8AC11B78E86D}"/>
              </a:ext>
            </a:extLst>
          </p:cNvPr>
          <p:cNvSpPr>
            <a:spLocks noGrp="1"/>
          </p:cNvSpPr>
          <p:nvPr>
            <p:ph type="sldNum" sz="quarter" idx="12"/>
          </p:nvPr>
        </p:nvSpPr>
        <p:spPr/>
        <p:txBody>
          <a:bodyPr/>
          <a:lstStyle/>
          <a:p>
            <a:fld id="{5E0B49ED-3BDC-B645-964C-10CAC51D48A6}" type="slidenum">
              <a:rPr lang="en-US" smtClean="0"/>
              <a:t>‹#›</a:t>
            </a:fld>
            <a:endParaRPr lang="en-US" dirty="0"/>
          </a:p>
        </p:txBody>
      </p:sp>
    </p:spTree>
    <p:extLst>
      <p:ext uri="{BB962C8B-B14F-4D97-AF65-F5344CB8AC3E}">
        <p14:creationId xmlns:p14="http://schemas.microsoft.com/office/powerpoint/2010/main" val="21828662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899DB-A7A6-62D8-9857-58DE21CAAFB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4273224-7947-0910-C6B8-A21F0BE9A9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C2DBC0D-868C-47BC-1337-E1DF49E9859F}"/>
              </a:ext>
            </a:extLst>
          </p:cNvPr>
          <p:cNvSpPr>
            <a:spLocks noGrp="1"/>
          </p:cNvSpPr>
          <p:nvPr>
            <p:ph type="dt" sz="half" idx="10"/>
          </p:nvPr>
        </p:nvSpPr>
        <p:spPr/>
        <p:txBody>
          <a:bodyPr/>
          <a:lstStyle/>
          <a:p>
            <a:fld id="{94CEF251-E918-784C-8717-1F0B733AA660}" type="datetimeFigureOut">
              <a:rPr lang="en-US" smtClean="0"/>
              <a:t>11/20/2024</a:t>
            </a:fld>
            <a:endParaRPr lang="en-US" dirty="0"/>
          </a:p>
        </p:txBody>
      </p:sp>
      <p:sp>
        <p:nvSpPr>
          <p:cNvPr id="5" name="Footer Placeholder 4">
            <a:extLst>
              <a:ext uri="{FF2B5EF4-FFF2-40B4-BE49-F238E27FC236}">
                <a16:creationId xmlns:a16="http://schemas.microsoft.com/office/drawing/2014/main" id="{F15781BF-B26A-BCC7-72EB-5F40D896DE4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F39DE3-7D6D-F83A-08E2-A78318C31FA7}"/>
              </a:ext>
            </a:extLst>
          </p:cNvPr>
          <p:cNvSpPr>
            <a:spLocks noGrp="1"/>
          </p:cNvSpPr>
          <p:nvPr>
            <p:ph type="sldNum" sz="quarter" idx="12"/>
          </p:nvPr>
        </p:nvSpPr>
        <p:spPr/>
        <p:txBody>
          <a:bodyPr/>
          <a:lstStyle/>
          <a:p>
            <a:fld id="{5E0B49ED-3BDC-B645-964C-10CAC51D48A6}" type="slidenum">
              <a:rPr lang="en-US" smtClean="0"/>
              <a:t>‹#›</a:t>
            </a:fld>
            <a:endParaRPr lang="en-US" dirty="0"/>
          </a:p>
        </p:txBody>
      </p:sp>
    </p:spTree>
    <p:extLst>
      <p:ext uri="{BB962C8B-B14F-4D97-AF65-F5344CB8AC3E}">
        <p14:creationId xmlns:p14="http://schemas.microsoft.com/office/powerpoint/2010/main" val="23928133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6133B3-DE98-EE96-5753-0599DBED984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BE7FE5B-24AE-E9C5-822A-3AB81CA0DB1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19B1C3E-F04E-A388-69EB-666A3B4A1FD1}"/>
              </a:ext>
            </a:extLst>
          </p:cNvPr>
          <p:cNvSpPr>
            <a:spLocks noGrp="1"/>
          </p:cNvSpPr>
          <p:nvPr>
            <p:ph type="dt" sz="half" idx="10"/>
          </p:nvPr>
        </p:nvSpPr>
        <p:spPr/>
        <p:txBody>
          <a:bodyPr/>
          <a:lstStyle/>
          <a:p>
            <a:fld id="{94CEF251-E918-784C-8717-1F0B733AA660}" type="datetimeFigureOut">
              <a:rPr lang="en-US" smtClean="0"/>
              <a:t>11/20/2024</a:t>
            </a:fld>
            <a:endParaRPr lang="en-US" dirty="0"/>
          </a:p>
        </p:txBody>
      </p:sp>
      <p:sp>
        <p:nvSpPr>
          <p:cNvPr id="5" name="Footer Placeholder 4">
            <a:extLst>
              <a:ext uri="{FF2B5EF4-FFF2-40B4-BE49-F238E27FC236}">
                <a16:creationId xmlns:a16="http://schemas.microsoft.com/office/drawing/2014/main" id="{3D37100D-9B25-BE2A-AB70-E232D6356C8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8CAC0FC-2866-EEDF-5712-8C49EF3C97FE}"/>
              </a:ext>
            </a:extLst>
          </p:cNvPr>
          <p:cNvSpPr>
            <a:spLocks noGrp="1"/>
          </p:cNvSpPr>
          <p:nvPr>
            <p:ph type="sldNum" sz="quarter" idx="12"/>
          </p:nvPr>
        </p:nvSpPr>
        <p:spPr/>
        <p:txBody>
          <a:bodyPr/>
          <a:lstStyle/>
          <a:p>
            <a:fld id="{5E0B49ED-3BDC-B645-964C-10CAC51D48A6}" type="slidenum">
              <a:rPr lang="en-US" smtClean="0"/>
              <a:t>‹#›</a:t>
            </a:fld>
            <a:endParaRPr lang="en-US" dirty="0"/>
          </a:p>
        </p:txBody>
      </p:sp>
    </p:spTree>
    <p:extLst>
      <p:ext uri="{BB962C8B-B14F-4D97-AF65-F5344CB8AC3E}">
        <p14:creationId xmlns:p14="http://schemas.microsoft.com/office/powerpoint/2010/main" val="2214731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A474-F357-44E7-2353-701C7F75B57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084100A-8CF0-16BB-8B57-FAF67B97B3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4710235-892A-C570-028E-8BE3B1C41E7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850AAD5-E86D-CAE4-CF21-4D3EA24063CC}"/>
              </a:ext>
            </a:extLst>
          </p:cNvPr>
          <p:cNvSpPr>
            <a:spLocks noGrp="1"/>
          </p:cNvSpPr>
          <p:nvPr>
            <p:ph type="dt" sz="half" idx="10"/>
          </p:nvPr>
        </p:nvSpPr>
        <p:spPr/>
        <p:txBody>
          <a:bodyPr/>
          <a:lstStyle/>
          <a:p>
            <a:fld id="{6FF2EC96-84D3-4929-836A-D1BF00D11A3D}" type="datetimeFigureOut">
              <a:rPr lang="en-GB" smtClean="0"/>
              <a:t>20/11/2024</a:t>
            </a:fld>
            <a:endParaRPr lang="en-GB"/>
          </a:p>
        </p:txBody>
      </p:sp>
      <p:sp>
        <p:nvSpPr>
          <p:cNvPr id="6" name="Footer Placeholder 5">
            <a:extLst>
              <a:ext uri="{FF2B5EF4-FFF2-40B4-BE49-F238E27FC236}">
                <a16:creationId xmlns:a16="http://schemas.microsoft.com/office/drawing/2014/main" id="{0ED4FF3B-8DE6-85B5-7DD5-129EB73E865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98AEA13-FB0F-9B40-7959-60520B766174}"/>
              </a:ext>
            </a:extLst>
          </p:cNvPr>
          <p:cNvSpPr>
            <a:spLocks noGrp="1"/>
          </p:cNvSpPr>
          <p:nvPr>
            <p:ph type="sldNum" sz="quarter" idx="12"/>
          </p:nvPr>
        </p:nvSpPr>
        <p:spPr/>
        <p:txBody>
          <a:bodyPr/>
          <a:lstStyle/>
          <a:p>
            <a:fld id="{BF5BB29F-E176-4112-A8AF-2B0F2B2F61C4}" type="slidenum">
              <a:rPr lang="en-GB" smtClean="0"/>
              <a:t>‹#›</a:t>
            </a:fld>
            <a:endParaRPr lang="en-GB"/>
          </a:p>
        </p:txBody>
      </p:sp>
    </p:spTree>
    <p:extLst>
      <p:ext uri="{BB962C8B-B14F-4D97-AF65-F5344CB8AC3E}">
        <p14:creationId xmlns:p14="http://schemas.microsoft.com/office/powerpoint/2010/main" val="627108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9CF60-CB54-95E5-BB83-E8118E0CFB8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9F4BE86-FD0B-85CD-83C6-AC41F156F2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3B83AC-273B-3A3E-8B78-9DF230DBF7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DFDAABA-549D-946C-8900-10DC79850E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0EAD5A-23D1-37D6-6DC3-6048EAC66A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5FFDA1D-3013-78B2-F9DA-BD16300B02DD}"/>
              </a:ext>
            </a:extLst>
          </p:cNvPr>
          <p:cNvSpPr>
            <a:spLocks noGrp="1"/>
          </p:cNvSpPr>
          <p:nvPr>
            <p:ph type="dt" sz="half" idx="10"/>
          </p:nvPr>
        </p:nvSpPr>
        <p:spPr/>
        <p:txBody>
          <a:bodyPr/>
          <a:lstStyle/>
          <a:p>
            <a:fld id="{6FF2EC96-84D3-4929-836A-D1BF00D11A3D}" type="datetimeFigureOut">
              <a:rPr lang="en-GB" smtClean="0"/>
              <a:t>20/11/2024</a:t>
            </a:fld>
            <a:endParaRPr lang="en-GB"/>
          </a:p>
        </p:txBody>
      </p:sp>
      <p:sp>
        <p:nvSpPr>
          <p:cNvPr id="8" name="Footer Placeholder 7">
            <a:extLst>
              <a:ext uri="{FF2B5EF4-FFF2-40B4-BE49-F238E27FC236}">
                <a16:creationId xmlns:a16="http://schemas.microsoft.com/office/drawing/2014/main" id="{840F3AB2-A5A8-9369-B6EF-A4512FD450D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F9A54B5-F390-CA12-73EA-A88C6B356AD8}"/>
              </a:ext>
            </a:extLst>
          </p:cNvPr>
          <p:cNvSpPr>
            <a:spLocks noGrp="1"/>
          </p:cNvSpPr>
          <p:nvPr>
            <p:ph type="sldNum" sz="quarter" idx="12"/>
          </p:nvPr>
        </p:nvSpPr>
        <p:spPr/>
        <p:txBody>
          <a:bodyPr/>
          <a:lstStyle/>
          <a:p>
            <a:fld id="{BF5BB29F-E176-4112-A8AF-2B0F2B2F61C4}" type="slidenum">
              <a:rPr lang="en-GB" smtClean="0"/>
              <a:t>‹#›</a:t>
            </a:fld>
            <a:endParaRPr lang="en-GB"/>
          </a:p>
        </p:txBody>
      </p:sp>
    </p:spTree>
    <p:extLst>
      <p:ext uri="{BB962C8B-B14F-4D97-AF65-F5344CB8AC3E}">
        <p14:creationId xmlns:p14="http://schemas.microsoft.com/office/powerpoint/2010/main" val="1085897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5C629-D182-90E4-0540-21A05BF4159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E9A7A04-D287-D47C-D331-2CD52CE6FE42}"/>
              </a:ext>
            </a:extLst>
          </p:cNvPr>
          <p:cNvSpPr>
            <a:spLocks noGrp="1"/>
          </p:cNvSpPr>
          <p:nvPr>
            <p:ph type="dt" sz="half" idx="10"/>
          </p:nvPr>
        </p:nvSpPr>
        <p:spPr/>
        <p:txBody>
          <a:bodyPr/>
          <a:lstStyle/>
          <a:p>
            <a:fld id="{6FF2EC96-84D3-4929-836A-D1BF00D11A3D}" type="datetimeFigureOut">
              <a:rPr lang="en-GB" smtClean="0"/>
              <a:t>20/11/2024</a:t>
            </a:fld>
            <a:endParaRPr lang="en-GB"/>
          </a:p>
        </p:txBody>
      </p:sp>
      <p:sp>
        <p:nvSpPr>
          <p:cNvPr id="4" name="Footer Placeholder 3">
            <a:extLst>
              <a:ext uri="{FF2B5EF4-FFF2-40B4-BE49-F238E27FC236}">
                <a16:creationId xmlns:a16="http://schemas.microsoft.com/office/drawing/2014/main" id="{B9AC5A79-B523-180A-6AB7-7F855FDF522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D360C08-205A-9EB5-7EEB-53BA1C88A37C}"/>
              </a:ext>
            </a:extLst>
          </p:cNvPr>
          <p:cNvSpPr>
            <a:spLocks noGrp="1"/>
          </p:cNvSpPr>
          <p:nvPr>
            <p:ph type="sldNum" sz="quarter" idx="12"/>
          </p:nvPr>
        </p:nvSpPr>
        <p:spPr/>
        <p:txBody>
          <a:bodyPr/>
          <a:lstStyle/>
          <a:p>
            <a:fld id="{BF5BB29F-E176-4112-A8AF-2B0F2B2F61C4}" type="slidenum">
              <a:rPr lang="en-GB" smtClean="0"/>
              <a:t>‹#›</a:t>
            </a:fld>
            <a:endParaRPr lang="en-GB"/>
          </a:p>
        </p:txBody>
      </p:sp>
    </p:spTree>
    <p:extLst>
      <p:ext uri="{BB962C8B-B14F-4D97-AF65-F5344CB8AC3E}">
        <p14:creationId xmlns:p14="http://schemas.microsoft.com/office/powerpoint/2010/main" val="1599854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B332F9-5882-313B-722B-D1D6A66A29C1}"/>
              </a:ext>
            </a:extLst>
          </p:cNvPr>
          <p:cNvSpPr>
            <a:spLocks noGrp="1"/>
          </p:cNvSpPr>
          <p:nvPr>
            <p:ph type="dt" sz="half" idx="10"/>
          </p:nvPr>
        </p:nvSpPr>
        <p:spPr/>
        <p:txBody>
          <a:bodyPr/>
          <a:lstStyle/>
          <a:p>
            <a:fld id="{6FF2EC96-84D3-4929-836A-D1BF00D11A3D}" type="datetimeFigureOut">
              <a:rPr lang="en-GB" smtClean="0"/>
              <a:t>20/11/2024</a:t>
            </a:fld>
            <a:endParaRPr lang="en-GB"/>
          </a:p>
        </p:txBody>
      </p:sp>
      <p:sp>
        <p:nvSpPr>
          <p:cNvPr id="3" name="Footer Placeholder 2">
            <a:extLst>
              <a:ext uri="{FF2B5EF4-FFF2-40B4-BE49-F238E27FC236}">
                <a16:creationId xmlns:a16="http://schemas.microsoft.com/office/drawing/2014/main" id="{D174AA7D-2198-4F26-32B4-47B3AA2B4A8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5802C6A-507A-AD1F-0233-5C5F4ACC1898}"/>
              </a:ext>
            </a:extLst>
          </p:cNvPr>
          <p:cNvSpPr>
            <a:spLocks noGrp="1"/>
          </p:cNvSpPr>
          <p:nvPr>
            <p:ph type="sldNum" sz="quarter" idx="12"/>
          </p:nvPr>
        </p:nvSpPr>
        <p:spPr/>
        <p:txBody>
          <a:bodyPr/>
          <a:lstStyle/>
          <a:p>
            <a:fld id="{BF5BB29F-E176-4112-A8AF-2B0F2B2F61C4}" type="slidenum">
              <a:rPr lang="en-GB" smtClean="0"/>
              <a:t>‹#›</a:t>
            </a:fld>
            <a:endParaRPr lang="en-GB"/>
          </a:p>
        </p:txBody>
      </p:sp>
    </p:spTree>
    <p:extLst>
      <p:ext uri="{BB962C8B-B14F-4D97-AF65-F5344CB8AC3E}">
        <p14:creationId xmlns:p14="http://schemas.microsoft.com/office/powerpoint/2010/main" val="564331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E231B-E527-3416-9897-8A42EE32CB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58638B4-2BBB-3F90-A670-7AED870BEA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5BF1321-7C4B-5DD3-87AF-C1B7616AB8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401639-2999-7C32-98E6-35893A4CB3F4}"/>
              </a:ext>
            </a:extLst>
          </p:cNvPr>
          <p:cNvSpPr>
            <a:spLocks noGrp="1"/>
          </p:cNvSpPr>
          <p:nvPr>
            <p:ph type="dt" sz="half" idx="10"/>
          </p:nvPr>
        </p:nvSpPr>
        <p:spPr/>
        <p:txBody>
          <a:bodyPr/>
          <a:lstStyle/>
          <a:p>
            <a:fld id="{6FF2EC96-84D3-4929-836A-D1BF00D11A3D}" type="datetimeFigureOut">
              <a:rPr lang="en-GB" smtClean="0"/>
              <a:t>20/11/2024</a:t>
            </a:fld>
            <a:endParaRPr lang="en-GB"/>
          </a:p>
        </p:txBody>
      </p:sp>
      <p:sp>
        <p:nvSpPr>
          <p:cNvPr id="6" name="Footer Placeholder 5">
            <a:extLst>
              <a:ext uri="{FF2B5EF4-FFF2-40B4-BE49-F238E27FC236}">
                <a16:creationId xmlns:a16="http://schemas.microsoft.com/office/drawing/2014/main" id="{76E20811-63D2-FC78-B33C-9B56E68CC84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70CD3AD-E7A1-A8B4-0BF9-79DEA0E7572B}"/>
              </a:ext>
            </a:extLst>
          </p:cNvPr>
          <p:cNvSpPr>
            <a:spLocks noGrp="1"/>
          </p:cNvSpPr>
          <p:nvPr>
            <p:ph type="sldNum" sz="quarter" idx="12"/>
          </p:nvPr>
        </p:nvSpPr>
        <p:spPr/>
        <p:txBody>
          <a:bodyPr/>
          <a:lstStyle/>
          <a:p>
            <a:fld id="{BF5BB29F-E176-4112-A8AF-2B0F2B2F61C4}" type="slidenum">
              <a:rPr lang="en-GB" smtClean="0"/>
              <a:t>‹#›</a:t>
            </a:fld>
            <a:endParaRPr lang="en-GB"/>
          </a:p>
        </p:txBody>
      </p:sp>
    </p:spTree>
    <p:extLst>
      <p:ext uri="{BB962C8B-B14F-4D97-AF65-F5344CB8AC3E}">
        <p14:creationId xmlns:p14="http://schemas.microsoft.com/office/powerpoint/2010/main" val="395230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8625F-1116-1F55-0AA3-DD303DDA1C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3691503-BEAB-85EE-C6CA-06D8E9F154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C1E462F-4F6C-1255-FD46-7177162837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753E7C-F24D-A25A-EE4E-6A7017D00ABC}"/>
              </a:ext>
            </a:extLst>
          </p:cNvPr>
          <p:cNvSpPr>
            <a:spLocks noGrp="1"/>
          </p:cNvSpPr>
          <p:nvPr>
            <p:ph type="dt" sz="half" idx="10"/>
          </p:nvPr>
        </p:nvSpPr>
        <p:spPr/>
        <p:txBody>
          <a:bodyPr/>
          <a:lstStyle/>
          <a:p>
            <a:fld id="{6FF2EC96-84D3-4929-836A-D1BF00D11A3D}" type="datetimeFigureOut">
              <a:rPr lang="en-GB" smtClean="0"/>
              <a:t>20/11/2024</a:t>
            </a:fld>
            <a:endParaRPr lang="en-GB"/>
          </a:p>
        </p:txBody>
      </p:sp>
      <p:sp>
        <p:nvSpPr>
          <p:cNvPr id="6" name="Footer Placeholder 5">
            <a:extLst>
              <a:ext uri="{FF2B5EF4-FFF2-40B4-BE49-F238E27FC236}">
                <a16:creationId xmlns:a16="http://schemas.microsoft.com/office/drawing/2014/main" id="{3F0711CF-680E-1E82-6401-159FDBA36F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EA70F6A-3EDD-DACE-FAD5-FA2B27EF8026}"/>
              </a:ext>
            </a:extLst>
          </p:cNvPr>
          <p:cNvSpPr>
            <a:spLocks noGrp="1"/>
          </p:cNvSpPr>
          <p:nvPr>
            <p:ph type="sldNum" sz="quarter" idx="12"/>
          </p:nvPr>
        </p:nvSpPr>
        <p:spPr/>
        <p:txBody>
          <a:bodyPr/>
          <a:lstStyle/>
          <a:p>
            <a:fld id="{BF5BB29F-E176-4112-A8AF-2B0F2B2F61C4}" type="slidenum">
              <a:rPr lang="en-GB" smtClean="0"/>
              <a:t>‹#›</a:t>
            </a:fld>
            <a:endParaRPr lang="en-GB"/>
          </a:p>
        </p:txBody>
      </p:sp>
    </p:spTree>
    <p:extLst>
      <p:ext uri="{BB962C8B-B14F-4D97-AF65-F5344CB8AC3E}">
        <p14:creationId xmlns:p14="http://schemas.microsoft.com/office/powerpoint/2010/main" val="49811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4C0B5D-57CE-9905-64E7-44813AADB6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80B4D4D-3051-65FB-AAD4-14F939DB9A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A10303D-F2D5-54BA-B5D1-CE92FAEB07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F2EC96-84D3-4929-836A-D1BF00D11A3D}" type="datetimeFigureOut">
              <a:rPr lang="en-GB" smtClean="0"/>
              <a:t>20/11/2024</a:t>
            </a:fld>
            <a:endParaRPr lang="en-GB"/>
          </a:p>
        </p:txBody>
      </p:sp>
      <p:sp>
        <p:nvSpPr>
          <p:cNvPr id="5" name="Footer Placeholder 4">
            <a:extLst>
              <a:ext uri="{FF2B5EF4-FFF2-40B4-BE49-F238E27FC236}">
                <a16:creationId xmlns:a16="http://schemas.microsoft.com/office/drawing/2014/main" id="{A2C3D65F-9A93-263E-65BF-D9300180C3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EAA328A-D274-038D-FFEC-D055F0C833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5BB29F-E176-4112-A8AF-2B0F2B2F61C4}" type="slidenum">
              <a:rPr lang="en-GB" smtClean="0"/>
              <a:t>‹#›</a:t>
            </a:fld>
            <a:endParaRPr lang="en-GB"/>
          </a:p>
        </p:txBody>
      </p:sp>
    </p:spTree>
    <p:extLst>
      <p:ext uri="{BB962C8B-B14F-4D97-AF65-F5344CB8AC3E}">
        <p14:creationId xmlns:p14="http://schemas.microsoft.com/office/powerpoint/2010/main" val="140170849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F8F165-EA3E-BE4D-A166-E1808E6958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8E08D52-24AA-2746-B1C0-CFEBF69439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6DB20-01DB-D84C-A74D-2C16DBBEB9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CEF251-E918-784C-8717-1F0B733AA660}" type="datetimeFigureOut">
              <a:rPr lang="en-US" smtClean="0"/>
              <a:t>11/20/2024</a:t>
            </a:fld>
            <a:endParaRPr lang="en-US" dirty="0"/>
          </a:p>
        </p:txBody>
      </p:sp>
      <p:sp>
        <p:nvSpPr>
          <p:cNvPr id="5" name="Footer Placeholder 4">
            <a:extLst>
              <a:ext uri="{FF2B5EF4-FFF2-40B4-BE49-F238E27FC236}">
                <a16:creationId xmlns:a16="http://schemas.microsoft.com/office/drawing/2014/main" id="{7106315B-BB5B-9F4C-96E0-DAFAB644F0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98D7268-6812-EE40-A071-66B15A590D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0B49ED-3BDC-B645-964C-10CAC51D48A6}" type="slidenum">
              <a:rPr lang="en-US" smtClean="0"/>
              <a:t>‹#›</a:t>
            </a:fld>
            <a:endParaRPr lang="en-US" dirty="0"/>
          </a:p>
        </p:txBody>
      </p:sp>
    </p:spTree>
    <p:extLst>
      <p:ext uri="{BB962C8B-B14F-4D97-AF65-F5344CB8AC3E}">
        <p14:creationId xmlns:p14="http://schemas.microsoft.com/office/powerpoint/2010/main" val="280424168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5" r:id="rId12"/>
  </p:sldLayoutIdLst>
  <p:txStyles>
    <p:titleStyle>
      <a:lvl1pPr algn="l" defTabSz="914400" rtl="0" eaLnBrk="1" latinLnBrk="0" hangingPunct="1">
        <a:lnSpc>
          <a:spcPct val="90000"/>
        </a:lnSpc>
        <a:spcBef>
          <a:spcPct val="0"/>
        </a:spcBef>
        <a:buNone/>
        <a:defRPr sz="4400" b="1" kern="1200">
          <a:solidFill>
            <a:schemeClr val="accent4"/>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4"/>
        </a:buClr>
        <a:buFont typeface="Wingdings" pitchFamily="2" charset="2"/>
        <a:buChar char="§"/>
        <a:defRPr sz="2800" kern="1200">
          <a:solidFill>
            <a:srgbClr val="67676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4"/>
        </a:buClr>
        <a:buFont typeface="Wingdings" pitchFamily="2" charset="2"/>
        <a:buChar char="§"/>
        <a:defRPr sz="2400" kern="1200">
          <a:solidFill>
            <a:srgbClr val="67676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4"/>
        </a:buClr>
        <a:buFont typeface="Wingdings" pitchFamily="2" charset="2"/>
        <a:buChar char="§"/>
        <a:defRPr sz="2000" kern="1200">
          <a:solidFill>
            <a:srgbClr val="67676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4"/>
        </a:buClr>
        <a:buFont typeface="Wingdings" pitchFamily="2" charset="2"/>
        <a:buChar char="§"/>
        <a:defRPr sz="1800" kern="1200">
          <a:solidFill>
            <a:srgbClr val="67676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4"/>
        </a:buClr>
        <a:buFont typeface="Wingdings" pitchFamily="2" charset="2"/>
        <a:buChar char="§"/>
        <a:defRPr sz="1800" kern="1200">
          <a:solidFill>
            <a:srgbClr val="67676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26A939-8B8A-95A7-1EC9-8A4569B000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FE09BFB-B345-1500-79CA-912E22F884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5F7C82-6C3E-7BD6-7F26-A8565C63AD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CEF251-E918-784C-8717-1F0B733AA660}" type="datetimeFigureOut">
              <a:rPr lang="en-US" smtClean="0"/>
              <a:t>11/20/2024</a:t>
            </a:fld>
            <a:endParaRPr lang="en-US" dirty="0"/>
          </a:p>
        </p:txBody>
      </p:sp>
      <p:sp>
        <p:nvSpPr>
          <p:cNvPr id="5" name="Footer Placeholder 4">
            <a:extLst>
              <a:ext uri="{FF2B5EF4-FFF2-40B4-BE49-F238E27FC236}">
                <a16:creationId xmlns:a16="http://schemas.microsoft.com/office/drawing/2014/main" id="{1AB57C4E-DEEC-81F7-84AB-3D20FDC7C8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009E743-3C91-DA42-071D-734952B18F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0B49ED-3BDC-B645-964C-10CAC51D48A6}" type="slidenum">
              <a:rPr lang="en-US" smtClean="0"/>
              <a:t>‹#›</a:t>
            </a:fld>
            <a:endParaRPr lang="en-US" dirty="0"/>
          </a:p>
        </p:txBody>
      </p:sp>
      <p:pic>
        <p:nvPicPr>
          <p:cNvPr id="7" name="Picture 6" descr="A close up of a logo&#10;&#10;Description automatically generated">
            <a:extLst>
              <a:ext uri="{FF2B5EF4-FFF2-40B4-BE49-F238E27FC236}">
                <a16:creationId xmlns:a16="http://schemas.microsoft.com/office/drawing/2014/main" id="{D1DCCD5C-B17C-5F11-1CFC-ADF7D9E21FEC}"/>
              </a:ext>
            </a:extLst>
          </p:cNvPr>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rot="16200000">
            <a:off x="5761717" y="421200"/>
            <a:ext cx="681600" cy="12192000"/>
          </a:xfrm>
          <a:prstGeom prst="rect">
            <a:avLst/>
          </a:prstGeom>
        </p:spPr>
      </p:pic>
    </p:spTree>
    <p:extLst>
      <p:ext uri="{BB962C8B-B14F-4D97-AF65-F5344CB8AC3E}">
        <p14:creationId xmlns:p14="http://schemas.microsoft.com/office/powerpoint/2010/main" val="137814662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hyperlink" Target="https://wellcome.org/what-we-do/our-work/environmental-sustainability-concordat"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hyperlink" Target="https://bit.ly/3z0F9Hx"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hyperlink" Target="https://wellcome.org/who-we-are/positions-and-statements/environmental-sustainability-concordat"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and white background&#10;&#10;Description automatically generated">
            <a:extLst>
              <a:ext uri="{FF2B5EF4-FFF2-40B4-BE49-F238E27FC236}">
                <a16:creationId xmlns:a16="http://schemas.microsoft.com/office/drawing/2014/main" id="{C07634B6-1972-D00A-9761-E394C382F6D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D170F2FB-D6CD-D642-A5C1-2BCA204638B7}"/>
              </a:ext>
            </a:extLst>
          </p:cNvPr>
          <p:cNvSpPr txBox="1"/>
          <p:nvPr/>
        </p:nvSpPr>
        <p:spPr>
          <a:xfrm>
            <a:off x="1311818" y="1798295"/>
            <a:ext cx="9568363" cy="2308324"/>
          </a:xfrm>
          <a:prstGeom prst="rect">
            <a:avLst/>
          </a:prstGeom>
          <a:noFill/>
        </p:spPr>
        <p:txBody>
          <a:bodyPr wrap="square" lIns="91440" tIns="45720" rIns="91440" bIns="45720" rtlCol="0" anchor="t">
            <a:spAutoFit/>
          </a:bodyPr>
          <a:lstStyle/>
          <a:p>
            <a:r>
              <a:rPr lang="en-GB" sz="4800" b="1" spc="-150" dirty="0">
                <a:latin typeface="Arial" panose="020B0604020202020204" pitchFamily="34" charset="0"/>
                <a:cs typeface="Arial" panose="020B0604020202020204" pitchFamily="34" charset="0"/>
              </a:rPr>
              <a:t>The Concordat for the Environmental Sustainability of Research and Innovation Practice  </a:t>
            </a:r>
          </a:p>
        </p:txBody>
      </p:sp>
      <p:sp>
        <p:nvSpPr>
          <p:cNvPr id="6" name="TextBox 5">
            <a:extLst>
              <a:ext uri="{FF2B5EF4-FFF2-40B4-BE49-F238E27FC236}">
                <a16:creationId xmlns:a16="http://schemas.microsoft.com/office/drawing/2014/main" id="{89FA539B-20F2-3571-E84A-CA6C4B552143}"/>
              </a:ext>
            </a:extLst>
          </p:cNvPr>
          <p:cNvSpPr txBox="1"/>
          <p:nvPr/>
        </p:nvSpPr>
        <p:spPr>
          <a:xfrm>
            <a:off x="1311818" y="4708015"/>
            <a:ext cx="7845083" cy="830997"/>
          </a:xfrm>
          <a:prstGeom prst="rect">
            <a:avLst/>
          </a:prstGeom>
          <a:noFill/>
        </p:spPr>
        <p:txBody>
          <a:bodyPr wrap="square">
            <a:spAutoFit/>
          </a:bodyPr>
          <a:lstStyle/>
          <a:p>
            <a:r>
              <a:rPr lang="en-GB" sz="2400" spc="-150" dirty="0">
                <a:solidFill>
                  <a:schemeClr val="bg1"/>
                </a:solidFill>
                <a:latin typeface="Arial" panose="020B0604020202020204" pitchFamily="34" charset="0"/>
                <a:cs typeface="Arial" panose="020B0604020202020204" pitchFamily="34" charset="0"/>
              </a:rPr>
              <a:t>Jo Allatt, Head of Sustainability, UKRI </a:t>
            </a:r>
          </a:p>
          <a:p>
            <a:r>
              <a:rPr lang="en-GB" sz="2400" spc="-150" dirty="0">
                <a:solidFill>
                  <a:schemeClr val="bg1"/>
                </a:solidFill>
                <a:latin typeface="Arial" panose="020B0604020202020204" pitchFamily="34" charset="0"/>
                <a:cs typeface="Arial" panose="020B0604020202020204" pitchFamily="34" charset="0"/>
              </a:rPr>
              <a:t>Kerry Garfitt, Senior Funding Policies Adviser, Wellcome Trust</a:t>
            </a:r>
          </a:p>
        </p:txBody>
      </p:sp>
    </p:spTree>
    <p:extLst>
      <p:ext uri="{BB962C8B-B14F-4D97-AF65-F5344CB8AC3E}">
        <p14:creationId xmlns:p14="http://schemas.microsoft.com/office/powerpoint/2010/main" val="1959565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holding a plate with blue liquid&#10;&#10;Description automatically generated">
            <a:extLst>
              <a:ext uri="{FF2B5EF4-FFF2-40B4-BE49-F238E27FC236}">
                <a16:creationId xmlns:a16="http://schemas.microsoft.com/office/drawing/2014/main" id="{A8FBAEC5-5F56-473E-8114-386FC59B28B3}"/>
              </a:ext>
            </a:extLst>
          </p:cNvPr>
          <p:cNvPicPr preferRelativeResize="0">
            <a:picLocks/>
          </p:cNvPicPr>
          <p:nvPr/>
        </p:nvPicPr>
        <p:blipFill rotWithShape="1">
          <a:blip r:embed="rId3" cstate="print">
            <a:alphaModFix/>
            <a:duotone>
              <a:prstClr val="black"/>
              <a:schemeClr val="accent3">
                <a:tint val="45000"/>
                <a:satMod val="400000"/>
              </a:schemeClr>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l="-53" b="-24470"/>
          <a:stretch/>
        </p:blipFill>
        <p:spPr>
          <a:xfrm>
            <a:off x="1" y="0"/>
            <a:ext cx="12192000" cy="8553157"/>
          </a:xfrm>
          <a:prstGeom prst="rect">
            <a:avLst/>
          </a:prstGeom>
        </p:spPr>
      </p:pic>
      <p:sp>
        <p:nvSpPr>
          <p:cNvPr id="8" name="Rectangle 7">
            <a:extLst>
              <a:ext uri="{FF2B5EF4-FFF2-40B4-BE49-F238E27FC236}">
                <a16:creationId xmlns:a16="http://schemas.microsoft.com/office/drawing/2014/main" id="{5CE3A91A-A62C-43E5-BBCA-634B45E71FBB}"/>
              </a:ext>
            </a:extLst>
          </p:cNvPr>
          <p:cNvSpPr/>
          <p:nvPr/>
        </p:nvSpPr>
        <p:spPr>
          <a:xfrm>
            <a:off x="2170234" y="2397948"/>
            <a:ext cx="8943244" cy="2062103"/>
          </a:xfrm>
          <a:prstGeom prst="rect">
            <a:avLst/>
          </a:prstGeom>
        </p:spPr>
        <p:txBody>
          <a:bodyPr wrap="square" lIns="91440" tIns="45720" rIns="91440" bIns="45720" anchor="t">
            <a:spAutoFit/>
          </a:bodyPr>
          <a:lstStyle/>
          <a:p>
            <a:r>
              <a:rPr lang="en-GB" sz="3200" b="1" i="0" u="none" strike="noStrike" baseline="0" dirty="0">
                <a:solidFill>
                  <a:schemeClr val="bg1"/>
                </a:solidFill>
              </a:rPr>
              <a:t>“Research and innovation is key to both understanding the impact climate change and biodiversity loss is having on our planet and how to solve these challenges.” </a:t>
            </a:r>
          </a:p>
        </p:txBody>
      </p:sp>
    </p:spTree>
    <p:extLst>
      <p:ext uri="{BB962C8B-B14F-4D97-AF65-F5344CB8AC3E}">
        <p14:creationId xmlns:p14="http://schemas.microsoft.com/office/powerpoint/2010/main" val="600782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olar panels on a roof&#10;&#10;Description automatically generated">
            <a:extLst>
              <a:ext uri="{FF2B5EF4-FFF2-40B4-BE49-F238E27FC236}">
                <a16:creationId xmlns:a16="http://schemas.microsoft.com/office/drawing/2014/main" id="{90E2F284-C49B-9C41-AF30-18E1CD231A3E}"/>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a:stretch/>
        </p:blipFill>
        <p:spPr>
          <a:xfrm>
            <a:off x="-1" y="0"/>
            <a:ext cx="12261541" cy="6858000"/>
          </a:xfrm>
          <a:prstGeom prst="rect">
            <a:avLst/>
          </a:prstGeom>
        </p:spPr>
      </p:pic>
      <p:sp>
        <p:nvSpPr>
          <p:cNvPr id="8" name="Rectangle 7">
            <a:extLst>
              <a:ext uri="{FF2B5EF4-FFF2-40B4-BE49-F238E27FC236}">
                <a16:creationId xmlns:a16="http://schemas.microsoft.com/office/drawing/2014/main" id="{5CE3A91A-A62C-43E5-BBCA-634B45E71FBB}"/>
              </a:ext>
            </a:extLst>
          </p:cNvPr>
          <p:cNvSpPr/>
          <p:nvPr/>
        </p:nvSpPr>
        <p:spPr>
          <a:xfrm>
            <a:off x="1632349" y="1905506"/>
            <a:ext cx="9518166" cy="3046988"/>
          </a:xfrm>
          <a:prstGeom prst="rect">
            <a:avLst/>
          </a:prstGeom>
        </p:spPr>
        <p:txBody>
          <a:bodyPr wrap="square" lIns="91440" tIns="45720" rIns="91440" bIns="45720" anchor="t">
            <a:spAutoFit/>
          </a:bodyPr>
          <a:lstStyle/>
          <a:p>
            <a:r>
              <a:rPr lang="en-GB" sz="3200" b="1" dirty="0">
                <a:solidFill>
                  <a:schemeClr val="bg1"/>
                </a:solidFill>
              </a:rPr>
              <a:t>“</a:t>
            </a:r>
            <a:r>
              <a:rPr lang="en-GB" sz="3200" b="1" i="0" u="none" strike="noStrike" baseline="0" dirty="0">
                <a:solidFill>
                  <a:schemeClr val="bg1"/>
                </a:solidFill>
              </a:rPr>
              <a:t>We need to change </a:t>
            </a:r>
            <a:r>
              <a:rPr lang="en-GB" sz="3200" b="1" i="0" u="sng" strike="noStrike" baseline="0" dirty="0">
                <a:solidFill>
                  <a:schemeClr val="bg1"/>
                </a:solidFill>
              </a:rPr>
              <a:t>how</a:t>
            </a:r>
            <a:r>
              <a:rPr lang="en-GB" sz="3200" b="1" i="0" u="none" strike="noStrike" baseline="0" dirty="0">
                <a:solidFill>
                  <a:schemeClr val="bg1"/>
                </a:solidFill>
              </a:rPr>
              <a:t> we conduct research &amp;</a:t>
            </a:r>
            <a:r>
              <a:rPr lang="en-GB" sz="3200" b="1" dirty="0">
                <a:solidFill>
                  <a:schemeClr val="bg1"/>
                </a:solidFill>
              </a:rPr>
              <a:t> innovation…</a:t>
            </a:r>
            <a:endParaRPr lang="en-GB" sz="3200" b="1" i="0" u="none" strike="noStrike" baseline="0" dirty="0">
              <a:solidFill>
                <a:schemeClr val="bg1"/>
              </a:solidFill>
            </a:endParaRPr>
          </a:p>
          <a:p>
            <a:endParaRPr lang="en-GB" sz="3200" b="1" dirty="0">
              <a:solidFill>
                <a:schemeClr val="bg1"/>
              </a:solidFill>
            </a:endParaRPr>
          </a:p>
          <a:p>
            <a:r>
              <a:rPr lang="en-GB" sz="3200" b="1" i="0" u="none" strike="noStrike" baseline="0" dirty="0">
                <a:solidFill>
                  <a:schemeClr val="bg1"/>
                </a:solidFill>
              </a:rPr>
              <a:t>[we need to] to reduce and eliminate our own environmental impacts and emissions and achieve the transition to sustainable practices” </a:t>
            </a:r>
            <a:endParaRPr lang="en-GB" sz="3200" b="1" dirty="0">
              <a:solidFill>
                <a:schemeClr val="bg1"/>
              </a:solidFill>
              <a:cs typeface="Calibri"/>
            </a:endParaRPr>
          </a:p>
        </p:txBody>
      </p:sp>
    </p:spTree>
    <p:extLst>
      <p:ext uri="{BB962C8B-B14F-4D97-AF65-F5344CB8AC3E}">
        <p14:creationId xmlns:p14="http://schemas.microsoft.com/office/powerpoint/2010/main" val="832035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C670A2C-07A4-4DFA-80B0-0527DE0A212D}"/>
              </a:ext>
            </a:extLst>
          </p:cNvPr>
          <p:cNvSpPr txBox="1"/>
          <p:nvPr/>
        </p:nvSpPr>
        <p:spPr>
          <a:xfrm>
            <a:off x="677637" y="259027"/>
            <a:ext cx="10723788" cy="12003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a:noFill/>
                </a:ln>
                <a:solidFill>
                  <a:srgbClr val="002060"/>
                </a:solidFill>
                <a:effectLst/>
                <a:uLnTx/>
                <a:uFillTx/>
                <a:latin typeface="Arial"/>
                <a:ea typeface="+mn-lt"/>
                <a:cs typeface="Calibri" panose="020F0502020204030204"/>
              </a:rPr>
              <a:t>Concordat for the environmental sustainability of Research &amp; Innovation practice</a:t>
            </a:r>
            <a:endParaRPr kumimoji="0" lang="en-US" sz="2400" b="1" i="0" u="none" strike="noStrike" kern="1200" cap="none" spc="-150" normalizeH="0" baseline="0" noProof="0" dirty="0">
              <a:ln>
                <a:noFill/>
              </a:ln>
              <a:solidFill>
                <a:srgbClr val="2E2D62"/>
              </a:solidFill>
              <a:effectLst/>
              <a:uLnTx/>
              <a:uFillTx/>
              <a:latin typeface="Arial"/>
              <a:ea typeface="+mn-ea"/>
              <a:cs typeface="Arial"/>
            </a:endParaRPr>
          </a:p>
        </p:txBody>
      </p:sp>
      <p:sp>
        <p:nvSpPr>
          <p:cNvPr id="13" name="Rectangle 12">
            <a:extLst>
              <a:ext uri="{FF2B5EF4-FFF2-40B4-BE49-F238E27FC236}">
                <a16:creationId xmlns:a16="http://schemas.microsoft.com/office/drawing/2014/main" id="{B777AD1F-B9FE-C833-EB5E-C9513E2632C5}"/>
              </a:ext>
            </a:extLst>
          </p:cNvPr>
          <p:cNvSpPr/>
          <p:nvPr/>
        </p:nvSpPr>
        <p:spPr>
          <a:xfrm>
            <a:off x="677637" y="1929147"/>
            <a:ext cx="10999303" cy="4308872"/>
          </a:xfrm>
          <a:prstGeom prst="rect">
            <a:avLst/>
          </a:prstGeom>
        </p:spPr>
        <p:txBody>
          <a:bodyPr wrap="square" lIns="91440" tIns="45720" rIns="91440" bIns="45720" anchor="t">
            <a:spAutoFit/>
          </a:bodyPr>
          <a:lstStyle/>
          <a:p>
            <a:pPr marL="342900" indent="-342900">
              <a:buFont typeface="Arial,Sans-Serif"/>
              <a:buChar char="•"/>
            </a:pPr>
            <a:r>
              <a:rPr lang="en-GB" sz="2400" dirty="0">
                <a:solidFill>
                  <a:schemeClr val="accent3">
                    <a:lumMod val="50000"/>
                  </a:schemeClr>
                </a:solidFill>
                <a:latin typeface="Arial"/>
                <a:cs typeface="Calibri"/>
              </a:rPr>
              <a:t>Collaboratively developed by HEIs, research organisations </a:t>
            </a:r>
            <a:r>
              <a:rPr lang="en-GB" sz="2400" b="0" i="0" u="none" strike="noStrike" dirty="0">
                <a:solidFill>
                  <a:schemeClr val="accent3">
                    <a:lumMod val="50000"/>
                  </a:schemeClr>
                </a:solidFill>
                <a:effectLst/>
                <a:latin typeface="Arial"/>
                <a:cs typeface="Calibri"/>
              </a:rPr>
              <a:t>and</a:t>
            </a:r>
            <a:r>
              <a:rPr lang="en-GB" sz="2400" dirty="0">
                <a:solidFill>
                  <a:schemeClr val="accent3">
                    <a:lumMod val="50000"/>
                  </a:schemeClr>
                </a:solidFill>
                <a:latin typeface="Arial"/>
                <a:cs typeface="Calibri"/>
              </a:rPr>
              <a:t> funders</a:t>
            </a:r>
          </a:p>
          <a:p>
            <a:pPr marL="342900" indent="-342900">
              <a:buFont typeface="Arial,Sans-Serif"/>
              <a:buChar char="•"/>
            </a:pPr>
            <a:endParaRPr lang="en-GB" sz="2400" dirty="0">
              <a:solidFill>
                <a:schemeClr val="accent3">
                  <a:lumMod val="50000"/>
                </a:schemeClr>
              </a:solidFill>
              <a:latin typeface="Arial"/>
              <a:ea typeface="+mn-lt"/>
              <a:cs typeface="+mn-lt"/>
            </a:endParaRPr>
          </a:p>
          <a:p>
            <a:pPr marL="342900" indent="-342900">
              <a:buFont typeface="Arial,Sans-Serif"/>
              <a:buChar char="•"/>
            </a:pPr>
            <a:r>
              <a:rPr lang="en-GB" sz="2400" dirty="0">
                <a:solidFill>
                  <a:schemeClr val="accent3">
                    <a:lumMod val="50000"/>
                  </a:schemeClr>
                </a:solidFill>
                <a:latin typeface="Arial"/>
                <a:cs typeface="Calibri"/>
              </a:rPr>
              <a:t>A common environmental sustainability ambition to progressively embed environmental sustainability into all R&amp;I practices. </a:t>
            </a:r>
          </a:p>
          <a:p>
            <a:pPr marL="342900" indent="-342900">
              <a:buFont typeface="Arial,Sans-Serif"/>
              <a:buChar char="•"/>
            </a:pPr>
            <a:endParaRPr lang="en-GB" sz="2400" dirty="0">
              <a:solidFill>
                <a:schemeClr val="accent3">
                  <a:lumMod val="50000"/>
                </a:schemeClr>
              </a:solidFill>
              <a:latin typeface="Arial"/>
              <a:cs typeface="Calibri"/>
            </a:endParaRPr>
          </a:p>
          <a:p>
            <a:pPr marL="342900" indent="-342900">
              <a:buFont typeface="Arial,Sans-Serif"/>
              <a:buChar char="•"/>
            </a:pPr>
            <a:r>
              <a:rPr lang="en-GB" sz="2400" dirty="0">
                <a:solidFill>
                  <a:schemeClr val="accent3">
                    <a:lumMod val="50000"/>
                  </a:schemeClr>
                </a:solidFill>
                <a:latin typeface="Arial"/>
                <a:cs typeface="Calibri"/>
              </a:rPr>
              <a:t>Wellcome Trust are currently hosting the concordat on behalf of the sector. </a:t>
            </a:r>
            <a:r>
              <a:rPr lang="en-GB" dirty="0">
                <a:solidFill>
                  <a:schemeClr val="accent3">
                    <a:lumMod val="50000"/>
                  </a:schemeClr>
                </a:solidFill>
                <a:latin typeface="Arial"/>
                <a:cs typeface="Calibri"/>
                <a:hlinkClick r:id="rId3"/>
              </a:rPr>
              <a:t>https://wellcome.org/what-we-do/our-work/environmental-sustainability-concordat</a:t>
            </a:r>
            <a:r>
              <a:rPr lang="en-GB" dirty="0">
                <a:solidFill>
                  <a:schemeClr val="accent3">
                    <a:lumMod val="50000"/>
                  </a:schemeClr>
                </a:solidFill>
                <a:latin typeface="Arial"/>
                <a:cs typeface="Calibri"/>
              </a:rPr>
              <a:t>.  </a:t>
            </a:r>
          </a:p>
          <a:p>
            <a:endParaRPr lang="en-GB" sz="2400" dirty="0">
              <a:solidFill>
                <a:schemeClr val="accent3">
                  <a:lumMod val="50000"/>
                </a:schemeClr>
              </a:solidFill>
              <a:latin typeface="Arial"/>
              <a:ea typeface="+mn-lt"/>
              <a:cs typeface="+mn-lt"/>
            </a:endParaRPr>
          </a:p>
          <a:p>
            <a:pPr marL="342900" indent="-342900">
              <a:buFont typeface="Arial,Sans-Serif"/>
              <a:buChar char="•"/>
            </a:pPr>
            <a:r>
              <a:rPr lang="en-GB" sz="2400" dirty="0">
                <a:solidFill>
                  <a:schemeClr val="accent3">
                    <a:lumMod val="50000"/>
                  </a:schemeClr>
                </a:solidFill>
                <a:latin typeface="Arial"/>
                <a:cs typeface="Calibri"/>
              </a:rPr>
              <a:t>Sets the standard for sector-wide culture change: action needed at all levels</a:t>
            </a:r>
          </a:p>
          <a:p>
            <a:pPr marL="342900" indent="-342900">
              <a:buFont typeface="Arial,Sans-Serif"/>
              <a:buChar char="•"/>
            </a:pPr>
            <a:endParaRPr lang="en-GB" sz="2400" dirty="0">
              <a:solidFill>
                <a:schemeClr val="accent3">
                  <a:lumMod val="50000"/>
                </a:schemeClr>
              </a:solidFill>
              <a:latin typeface="Arial"/>
              <a:cs typeface="Calibri"/>
            </a:endParaRPr>
          </a:p>
          <a:p>
            <a:pPr marL="342900" indent="-342900">
              <a:buFont typeface="Arial,Sans-Serif"/>
              <a:buChar char="•"/>
            </a:pPr>
            <a:r>
              <a:rPr lang="en-GB" sz="2400" dirty="0">
                <a:solidFill>
                  <a:schemeClr val="accent3">
                    <a:lumMod val="50000"/>
                  </a:schemeClr>
                </a:solidFill>
                <a:latin typeface="Arial"/>
                <a:cs typeface="Calibri"/>
              </a:rPr>
              <a:t>Sector-wide oversight group currently being set-up (more later) </a:t>
            </a:r>
          </a:p>
          <a:p>
            <a:endParaRPr lang="en-GB" sz="1600" dirty="0">
              <a:solidFill>
                <a:schemeClr val="accent3">
                  <a:lumMod val="50000"/>
                </a:schemeClr>
              </a:solidFill>
              <a:latin typeface="Arial"/>
              <a:cs typeface="Calibri"/>
            </a:endParaRPr>
          </a:p>
        </p:txBody>
      </p:sp>
      <p:cxnSp>
        <p:nvCxnSpPr>
          <p:cNvPr id="24" name="Straight Connector 23">
            <a:extLst>
              <a:ext uri="{FF2B5EF4-FFF2-40B4-BE49-F238E27FC236}">
                <a16:creationId xmlns:a16="http://schemas.microsoft.com/office/drawing/2014/main" id="{F98ABCFB-A023-AD60-D5E4-C153DA060FDC}"/>
              </a:ext>
            </a:extLst>
          </p:cNvPr>
          <p:cNvCxnSpPr>
            <a:cxnSpLocks/>
          </p:cNvCxnSpPr>
          <p:nvPr/>
        </p:nvCxnSpPr>
        <p:spPr>
          <a:xfrm>
            <a:off x="0" y="1484313"/>
            <a:ext cx="12198517"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797A72E9-3FD3-CDAC-5D80-FB4B222FB366}"/>
              </a:ext>
            </a:extLst>
          </p:cNvPr>
          <p:cNvSpPr/>
          <p:nvPr/>
        </p:nvSpPr>
        <p:spPr>
          <a:xfrm>
            <a:off x="1214658" y="1393736"/>
            <a:ext cx="287666" cy="298628"/>
          </a:xfrm>
          <a:prstGeom prst="ellipse">
            <a:avLst/>
          </a:prstGeom>
          <a:solidFill>
            <a:srgbClr val="FFFF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36F029B9-00F3-7527-C562-920AA268E991}"/>
              </a:ext>
            </a:extLst>
          </p:cNvPr>
          <p:cNvSpPr/>
          <p:nvPr/>
        </p:nvSpPr>
        <p:spPr>
          <a:xfrm>
            <a:off x="4290995" y="1393736"/>
            <a:ext cx="287666" cy="298628"/>
          </a:xfrm>
          <a:prstGeom prst="ellipse">
            <a:avLst/>
          </a:prstGeom>
          <a:solidFill>
            <a:srgbClr val="FFFF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97D058A7-E961-236D-E253-6FDA161A0D94}"/>
              </a:ext>
            </a:extLst>
          </p:cNvPr>
          <p:cNvSpPr/>
          <p:nvPr/>
        </p:nvSpPr>
        <p:spPr>
          <a:xfrm>
            <a:off x="7367332" y="1428046"/>
            <a:ext cx="287666" cy="298628"/>
          </a:xfrm>
          <a:prstGeom prst="ellipse">
            <a:avLst/>
          </a:prstGeom>
          <a:solidFill>
            <a:srgbClr val="FFFF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804CF06A-5AD2-1A33-8214-DCD5A7FCF62F}"/>
              </a:ext>
            </a:extLst>
          </p:cNvPr>
          <p:cNvSpPr/>
          <p:nvPr/>
        </p:nvSpPr>
        <p:spPr>
          <a:xfrm>
            <a:off x="10443669" y="1388160"/>
            <a:ext cx="287666" cy="298628"/>
          </a:xfrm>
          <a:prstGeom prst="ellipse">
            <a:avLst/>
          </a:prstGeom>
          <a:solidFill>
            <a:srgbClr val="FFFF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9544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B54F19-1212-9345-95FF-9D2815FD6E96}"/>
              </a:ext>
            </a:extLst>
          </p:cNvPr>
          <p:cNvSpPr txBox="1"/>
          <p:nvPr/>
        </p:nvSpPr>
        <p:spPr>
          <a:xfrm>
            <a:off x="629478" y="166563"/>
            <a:ext cx="9738411"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a:noFill/>
                </a:ln>
                <a:solidFill>
                  <a:srgbClr val="002060"/>
                </a:solidFill>
                <a:effectLst/>
                <a:uLnTx/>
                <a:uFillTx/>
                <a:latin typeface="Arial"/>
                <a:ea typeface="+mn-lt"/>
                <a:cs typeface="Calibri" panose="020F0502020204030204"/>
              </a:rPr>
              <a:t>Concordat priorities</a:t>
            </a:r>
            <a:endParaRPr kumimoji="0" lang="en-US" sz="2400" b="1" i="0" u="none" strike="noStrike" kern="1200" cap="none" spc="-150" normalizeH="0" baseline="0" noProof="0" dirty="0">
              <a:ln>
                <a:noFill/>
              </a:ln>
              <a:solidFill>
                <a:srgbClr val="2E2D62"/>
              </a:solidFill>
              <a:effectLst/>
              <a:uLnTx/>
              <a:uFillTx/>
              <a:latin typeface="Arial"/>
              <a:ea typeface="+mn-ea"/>
              <a:cs typeface="Arial"/>
            </a:endParaRPr>
          </a:p>
        </p:txBody>
      </p:sp>
      <p:cxnSp>
        <p:nvCxnSpPr>
          <p:cNvPr id="5" name="Straight Connector 4">
            <a:extLst>
              <a:ext uri="{FF2B5EF4-FFF2-40B4-BE49-F238E27FC236}">
                <a16:creationId xmlns:a16="http://schemas.microsoft.com/office/drawing/2014/main" id="{C06AF7E0-D188-4E5E-8A59-F51D578062F6}"/>
              </a:ext>
            </a:extLst>
          </p:cNvPr>
          <p:cNvCxnSpPr>
            <a:cxnSpLocks/>
          </p:cNvCxnSpPr>
          <p:nvPr/>
        </p:nvCxnSpPr>
        <p:spPr>
          <a:xfrm>
            <a:off x="0" y="1484313"/>
            <a:ext cx="12198517"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graphicFrame>
        <p:nvGraphicFramePr>
          <p:cNvPr id="6" name="Diagram 5">
            <a:extLst>
              <a:ext uri="{FF2B5EF4-FFF2-40B4-BE49-F238E27FC236}">
                <a16:creationId xmlns:a16="http://schemas.microsoft.com/office/drawing/2014/main" id="{07CA1FF8-D717-FFDC-8201-230C85371B99}"/>
              </a:ext>
            </a:extLst>
          </p:cNvPr>
          <p:cNvGraphicFramePr/>
          <p:nvPr>
            <p:extLst>
              <p:ext uri="{D42A27DB-BD31-4B8C-83A1-F6EECF244321}">
                <p14:modId xmlns:p14="http://schemas.microsoft.com/office/powerpoint/2010/main" val="2539113382"/>
              </p:ext>
            </p:extLst>
          </p:nvPr>
        </p:nvGraphicFramePr>
        <p:xfrm>
          <a:off x="1467428" y="924136"/>
          <a:ext cx="9011138" cy="58785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Arrow: Striped Right 9">
            <a:extLst>
              <a:ext uri="{FF2B5EF4-FFF2-40B4-BE49-F238E27FC236}">
                <a16:creationId xmlns:a16="http://schemas.microsoft.com/office/drawing/2014/main" id="{60A926D5-0CA9-7B06-D974-666B35383591}"/>
              </a:ext>
            </a:extLst>
          </p:cNvPr>
          <p:cNvSpPr/>
          <p:nvPr/>
        </p:nvSpPr>
        <p:spPr>
          <a:xfrm>
            <a:off x="458674" y="3011436"/>
            <a:ext cx="2554067" cy="1715292"/>
          </a:xfrm>
          <a:prstGeom prst="stripedRightArrow">
            <a:avLst/>
          </a:prstGeom>
          <a:solidFill>
            <a:srgbClr val="67C04D"/>
          </a:solidFill>
          <a:ln>
            <a:solidFill>
              <a:srgbClr val="67C0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Signatories</a:t>
            </a:r>
          </a:p>
        </p:txBody>
      </p:sp>
      <p:sp>
        <p:nvSpPr>
          <p:cNvPr id="12" name="Arrow: Striped Right 11">
            <a:extLst>
              <a:ext uri="{FF2B5EF4-FFF2-40B4-BE49-F238E27FC236}">
                <a16:creationId xmlns:a16="http://schemas.microsoft.com/office/drawing/2014/main" id="{FC2BF74C-7C91-4D07-1939-D1CFF10F6B4A}"/>
              </a:ext>
            </a:extLst>
          </p:cNvPr>
          <p:cNvSpPr/>
          <p:nvPr/>
        </p:nvSpPr>
        <p:spPr>
          <a:xfrm flipH="1">
            <a:off x="9087701" y="3011436"/>
            <a:ext cx="2711936" cy="1840293"/>
          </a:xfrm>
          <a:prstGeom prst="stripedRightArrow">
            <a:avLst/>
          </a:prstGeom>
          <a:solidFill>
            <a:srgbClr val="67C04D"/>
          </a:solidFill>
          <a:ln>
            <a:solidFill>
              <a:srgbClr val="67C0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Supporters</a:t>
            </a:r>
          </a:p>
        </p:txBody>
      </p:sp>
      <p:sp>
        <p:nvSpPr>
          <p:cNvPr id="2" name="Oval 1">
            <a:extLst>
              <a:ext uri="{FF2B5EF4-FFF2-40B4-BE49-F238E27FC236}">
                <a16:creationId xmlns:a16="http://schemas.microsoft.com/office/drawing/2014/main" id="{20F4316E-4523-EB12-6AE4-35DD554BB3AE}"/>
              </a:ext>
            </a:extLst>
          </p:cNvPr>
          <p:cNvSpPr/>
          <p:nvPr/>
        </p:nvSpPr>
        <p:spPr>
          <a:xfrm>
            <a:off x="1214658" y="1351532"/>
            <a:ext cx="287666" cy="298628"/>
          </a:xfrm>
          <a:prstGeom prst="ellipse">
            <a:avLst/>
          </a:prstGeom>
          <a:solidFill>
            <a:srgbClr val="FFFF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57A14780-EE61-D777-65AC-1D007029E53B}"/>
              </a:ext>
            </a:extLst>
          </p:cNvPr>
          <p:cNvSpPr/>
          <p:nvPr/>
        </p:nvSpPr>
        <p:spPr>
          <a:xfrm>
            <a:off x="4290995" y="1351532"/>
            <a:ext cx="287666" cy="298628"/>
          </a:xfrm>
          <a:prstGeom prst="ellipse">
            <a:avLst/>
          </a:prstGeom>
          <a:solidFill>
            <a:srgbClr val="FFFF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0DFCDAA7-2FC0-7367-CED2-F172652706BF}"/>
              </a:ext>
            </a:extLst>
          </p:cNvPr>
          <p:cNvSpPr/>
          <p:nvPr/>
        </p:nvSpPr>
        <p:spPr>
          <a:xfrm>
            <a:off x="7367332" y="1357706"/>
            <a:ext cx="287666" cy="298628"/>
          </a:xfrm>
          <a:prstGeom prst="ellipse">
            <a:avLst/>
          </a:prstGeom>
          <a:solidFill>
            <a:srgbClr val="FFFF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FD82AB75-4659-18D3-61FD-D051646CA166}"/>
              </a:ext>
            </a:extLst>
          </p:cNvPr>
          <p:cNvSpPr/>
          <p:nvPr/>
        </p:nvSpPr>
        <p:spPr>
          <a:xfrm>
            <a:off x="10443669" y="1345956"/>
            <a:ext cx="287666" cy="298628"/>
          </a:xfrm>
          <a:prstGeom prst="ellipse">
            <a:avLst/>
          </a:prstGeom>
          <a:solidFill>
            <a:srgbClr val="FFFF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97EBF8F-217C-4397-CF99-FDD79CDF94B1}"/>
              </a:ext>
            </a:extLst>
          </p:cNvPr>
          <p:cNvSpPr txBox="1"/>
          <p:nvPr/>
        </p:nvSpPr>
        <p:spPr>
          <a:xfrm>
            <a:off x="9087701" y="5982182"/>
            <a:ext cx="2899675" cy="646331"/>
          </a:xfrm>
          <a:prstGeom prst="rect">
            <a:avLst/>
          </a:prstGeom>
          <a:noFill/>
        </p:spPr>
        <p:txBody>
          <a:bodyPr wrap="square" rtlCol="0">
            <a:spAutoFit/>
          </a:bodyPr>
          <a:lstStyle/>
          <a:p>
            <a:r>
              <a:rPr lang="en-GB" b="0" i="0" strike="noStrike" dirty="0">
                <a:effectLst/>
                <a:latin typeface="proxima nova bold"/>
              </a:rPr>
              <a:t>ES Concordat</a:t>
            </a:r>
            <a:endParaRPr lang="en-GB" b="0" i="0" strike="noStrike" dirty="0">
              <a:effectLst/>
              <a:latin typeface="proxima nova bold"/>
              <a:hlinkClick r:id="rId8">
                <a:extLst>
                  <a:ext uri="{A12FA001-AC4F-418D-AE19-62706E023703}">
                    <ahyp:hlinkClr xmlns:ahyp="http://schemas.microsoft.com/office/drawing/2018/hyperlinkcolor" val="tx"/>
                  </a:ext>
                </a:extLst>
              </a:hlinkClick>
            </a:endParaRPr>
          </a:p>
          <a:p>
            <a:r>
              <a:rPr lang="en-GB" b="0" i="0" u="none" strike="noStrike" dirty="0">
                <a:solidFill>
                  <a:srgbClr val="0563C1"/>
                </a:solidFill>
                <a:effectLst/>
                <a:latin typeface="proxima nova bold"/>
                <a:hlinkClick r:id="rId8">
                  <a:extLst>
                    <a:ext uri="{A12FA001-AC4F-418D-AE19-62706E023703}">
                      <ahyp:hlinkClr xmlns:ahyp="http://schemas.microsoft.com/office/drawing/2018/hyperlinkcolor" val="tx"/>
                    </a:ext>
                  </a:extLst>
                </a:hlinkClick>
              </a:rPr>
              <a:t>bit.ly/3z0F9Hx</a:t>
            </a:r>
            <a:endParaRPr lang="en-GB" dirty="0"/>
          </a:p>
        </p:txBody>
      </p:sp>
      <p:pic>
        <p:nvPicPr>
          <p:cNvPr id="8" name="Picture 7">
            <a:extLst>
              <a:ext uri="{FF2B5EF4-FFF2-40B4-BE49-F238E27FC236}">
                <a16:creationId xmlns:a16="http://schemas.microsoft.com/office/drawing/2014/main" id="{171EB639-4FA0-1601-E03B-B15EBEB74865}"/>
              </a:ext>
            </a:extLst>
          </p:cNvPr>
          <p:cNvPicPr>
            <a:picLocks noChangeAspect="1"/>
          </p:cNvPicPr>
          <p:nvPr/>
        </p:nvPicPr>
        <p:blipFill>
          <a:blip r:embed="rId9"/>
          <a:stretch>
            <a:fillRect/>
          </a:stretch>
        </p:blipFill>
        <p:spPr>
          <a:xfrm>
            <a:off x="10841709" y="5512044"/>
            <a:ext cx="1185790" cy="1193392"/>
          </a:xfrm>
          <a:prstGeom prst="rect">
            <a:avLst/>
          </a:prstGeom>
        </p:spPr>
      </p:pic>
    </p:spTree>
    <p:extLst>
      <p:ext uri="{BB962C8B-B14F-4D97-AF65-F5344CB8AC3E}">
        <p14:creationId xmlns:p14="http://schemas.microsoft.com/office/powerpoint/2010/main" val="2804347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C670A2C-07A4-4DFA-80B0-0527DE0A212D}"/>
              </a:ext>
            </a:extLst>
          </p:cNvPr>
          <p:cNvSpPr txBox="1"/>
          <p:nvPr/>
        </p:nvSpPr>
        <p:spPr>
          <a:xfrm>
            <a:off x="677637" y="259027"/>
            <a:ext cx="10723788"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spc="-150" dirty="0">
                <a:solidFill>
                  <a:srgbClr val="002060"/>
                </a:solidFill>
                <a:latin typeface="Arial"/>
                <a:ea typeface="+mn-lt"/>
                <a:cs typeface="Calibri" panose="020F0502020204030204"/>
              </a:rPr>
              <a:t>Signing up to the </a:t>
            </a:r>
            <a:r>
              <a:rPr kumimoji="0" lang="en-US" sz="3600" b="1" i="0" u="none" strike="noStrike" kern="1200" cap="none" spc="-150" normalizeH="0" baseline="0" noProof="0" dirty="0">
                <a:ln>
                  <a:noFill/>
                </a:ln>
                <a:solidFill>
                  <a:srgbClr val="002060"/>
                </a:solidFill>
                <a:effectLst/>
                <a:uLnTx/>
                <a:uFillTx/>
                <a:latin typeface="Arial"/>
                <a:ea typeface="+mn-lt"/>
                <a:cs typeface="Calibri" panose="020F0502020204030204"/>
              </a:rPr>
              <a:t>Concordat</a:t>
            </a:r>
            <a:endParaRPr kumimoji="0" lang="en-US" sz="2400" b="1" i="0" u="none" strike="noStrike" kern="1200" cap="none" spc="-150" normalizeH="0" baseline="0" noProof="0" dirty="0">
              <a:ln>
                <a:noFill/>
              </a:ln>
              <a:solidFill>
                <a:srgbClr val="2E2D62"/>
              </a:solidFill>
              <a:effectLst/>
              <a:uLnTx/>
              <a:uFillTx/>
              <a:latin typeface="Arial"/>
              <a:ea typeface="+mn-ea"/>
              <a:cs typeface="Arial"/>
            </a:endParaRPr>
          </a:p>
        </p:txBody>
      </p:sp>
      <p:sp>
        <p:nvSpPr>
          <p:cNvPr id="13" name="Rectangle 12">
            <a:extLst>
              <a:ext uri="{FF2B5EF4-FFF2-40B4-BE49-F238E27FC236}">
                <a16:creationId xmlns:a16="http://schemas.microsoft.com/office/drawing/2014/main" id="{B777AD1F-B9FE-C833-EB5E-C9513E2632C5}"/>
              </a:ext>
            </a:extLst>
          </p:cNvPr>
          <p:cNvSpPr/>
          <p:nvPr/>
        </p:nvSpPr>
        <p:spPr>
          <a:xfrm>
            <a:off x="677637" y="1871192"/>
            <a:ext cx="10999303" cy="4724370"/>
          </a:xfrm>
          <a:prstGeom prst="rect">
            <a:avLst/>
          </a:prstGeom>
        </p:spPr>
        <p:txBody>
          <a:bodyPr wrap="square" lIns="91440" tIns="45720" rIns="91440" bIns="45720" anchor="t">
            <a:spAutoFit/>
          </a:bodyPr>
          <a:lstStyle/>
          <a:p>
            <a:r>
              <a:rPr lang="en-GB" sz="1900" dirty="0">
                <a:solidFill>
                  <a:schemeClr val="accent3">
                    <a:lumMod val="50000"/>
                  </a:schemeClr>
                </a:solidFill>
                <a:latin typeface="Arial"/>
                <a:cs typeface="Calibri"/>
              </a:rPr>
              <a:t>Signatories:</a:t>
            </a:r>
          </a:p>
          <a:p>
            <a:pPr marL="285750" indent="-285750">
              <a:buFont typeface="Arial" panose="020B0604020202020204" pitchFamily="34" charset="0"/>
              <a:buChar char="•"/>
            </a:pPr>
            <a:r>
              <a:rPr lang="en-GB" sz="1900" dirty="0">
                <a:solidFill>
                  <a:schemeClr val="accent3">
                    <a:lumMod val="50000"/>
                  </a:schemeClr>
                </a:solidFill>
                <a:latin typeface="Arial"/>
                <a:cs typeface="Calibri"/>
              </a:rPr>
              <a:t>agree to all six priority areas</a:t>
            </a:r>
          </a:p>
          <a:p>
            <a:pPr marL="285750" indent="-285750">
              <a:buFont typeface="Arial" panose="020B0604020202020204" pitchFamily="34" charset="0"/>
              <a:buChar char="•"/>
            </a:pPr>
            <a:r>
              <a:rPr lang="en-GB" sz="1900" dirty="0">
                <a:solidFill>
                  <a:schemeClr val="accent3">
                    <a:lumMod val="50000"/>
                  </a:schemeClr>
                </a:solidFill>
                <a:latin typeface="Arial"/>
                <a:cs typeface="Calibri"/>
              </a:rPr>
              <a:t>organisations can develop a plan for delivery against these after signing – they don’t need to delivering at the point of signing</a:t>
            </a:r>
          </a:p>
          <a:p>
            <a:pPr marL="285750" indent="-285750">
              <a:buFont typeface="Arial" panose="020B0604020202020204" pitchFamily="34" charset="0"/>
              <a:buChar char="•"/>
            </a:pPr>
            <a:r>
              <a:rPr lang="en-GB" sz="1900" dirty="0">
                <a:solidFill>
                  <a:schemeClr val="accent3">
                    <a:lumMod val="50000"/>
                  </a:schemeClr>
                </a:solidFill>
                <a:latin typeface="Arial"/>
                <a:cs typeface="Calibri"/>
              </a:rPr>
              <a:t>signing is a statement of intent. </a:t>
            </a:r>
          </a:p>
          <a:p>
            <a:endParaRPr lang="en-GB" sz="1900" dirty="0">
              <a:solidFill>
                <a:schemeClr val="accent3">
                  <a:lumMod val="50000"/>
                </a:schemeClr>
              </a:solidFill>
              <a:latin typeface="Arial"/>
              <a:cs typeface="Calibri"/>
            </a:endParaRPr>
          </a:p>
          <a:p>
            <a:r>
              <a:rPr lang="en-GB" sz="1900" dirty="0">
                <a:solidFill>
                  <a:schemeClr val="accent3">
                    <a:lumMod val="50000"/>
                  </a:schemeClr>
                </a:solidFill>
                <a:latin typeface="Arial"/>
                <a:cs typeface="Calibri"/>
              </a:rPr>
              <a:t>Supporters:</a:t>
            </a:r>
          </a:p>
          <a:p>
            <a:pPr marL="285750" indent="-285750">
              <a:buFont typeface="Arial" panose="020B0604020202020204" pitchFamily="34" charset="0"/>
              <a:buChar char="•"/>
            </a:pPr>
            <a:r>
              <a:rPr lang="en-GB" sz="1900" dirty="0">
                <a:solidFill>
                  <a:schemeClr val="accent3">
                    <a:lumMod val="50000"/>
                  </a:schemeClr>
                </a:solidFill>
                <a:latin typeface="Arial"/>
                <a:cs typeface="Calibri"/>
              </a:rPr>
              <a:t>agree with the aims and many of the priority areas </a:t>
            </a:r>
          </a:p>
          <a:p>
            <a:pPr marL="285750" indent="-285750">
              <a:buFont typeface="Arial" panose="020B0604020202020204" pitchFamily="34" charset="0"/>
              <a:buChar char="•"/>
            </a:pPr>
            <a:r>
              <a:rPr lang="en-GB" sz="1900" dirty="0">
                <a:solidFill>
                  <a:schemeClr val="accent3">
                    <a:lumMod val="50000"/>
                  </a:schemeClr>
                </a:solidFill>
                <a:latin typeface="Arial"/>
                <a:cs typeface="Calibri"/>
              </a:rPr>
              <a:t>are not able to commit to being a full signatory at this time </a:t>
            </a:r>
          </a:p>
          <a:p>
            <a:pPr marL="285750" indent="-285750">
              <a:buFont typeface="Arial" panose="020B0604020202020204" pitchFamily="34" charset="0"/>
              <a:buChar char="•"/>
            </a:pPr>
            <a:r>
              <a:rPr lang="en-GB" sz="1900" dirty="0">
                <a:solidFill>
                  <a:schemeClr val="accent3">
                    <a:lumMod val="50000"/>
                  </a:schemeClr>
                </a:solidFill>
                <a:latin typeface="Arial"/>
                <a:cs typeface="Calibri"/>
              </a:rPr>
              <a:t>they can become signatories whenever they are ready (or can remain supporters). </a:t>
            </a:r>
          </a:p>
          <a:p>
            <a:pPr marL="285750" indent="-285750">
              <a:buFont typeface="Arial" panose="020B0604020202020204" pitchFamily="34" charset="0"/>
              <a:buChar char="•"/>
            </a:pPr>
            <a:endParaRPr lang="en-GB" sz="1900" dirty="0">
              <a:solidFill>
                <a:schemeClr val="accent3">
                  <a:lumMod val="50000"/>
                </a:schemeClr>
              </a:solidFill>
              <a:latin typeface="Arial"/>
              <a:cs typeface="Calibri"/>
            </a:endParaRPr>
          </a:p>
          <a:p>
            <a:r>
              <a:rPr lang="en-GB" sz="1900" dirty="0">
                <a:solidFill>
                  <a:schemeClr val="accent3">
                    <a:lumMod val="50000"/>
                  </a:schemeClr>
                </a:solidFill>
                <a:latin typeface="Arial"/>
                <a:cs typeface="Calibri"/>
              </a:rPr>
              <a:t>So far: </a:t>
            </a:r>
          </a:p>
          <a:p>
            <a:r>
              <a:rPr lang="en-GB" sz="1900" dirty="0">
                <a:solidFill>
                  <a:schemeClr val="accent3">
                    <a:lumMod val="50000"/>
                  </a:schemeClr>
                </a:solidFill>
                <a:latin typeface="Arial"/>
                <a:cs typeface="Calibri"/>
              </a:rPr>
              <a:t>44 Signatories</a:t>
            </a:r>
          </a:p>
          <a:p>
            <a:r>
              <a:rPr lang="en-GB" sz="1900" dirty="0">
                <a:solidFill>
                  <a:schemeClr val="accent3">
                    <a:lumMod val="50000"/>
                  </a:schemeClr>
                </a:solidFill>
                <a:latin typeface="Arial"/>
                <a:cs typeface="Calibri"/>
              </a:rPr>
              <a:t>17 Supporters</a:t>
            </a:r>
          </a:p>
          <a:p>
            <a:endParaRPr lang="en-GB" sz="1900" dirty="0">
              <a:solidFill>
                <a:schemeClr val="accent3">
                  <a:lumMod val="50000"/>
                </a:schemeClr>
              </a:solidFill>
              <a:latin typeface="Arial"/>
              <a:cs typeface="Calibri"/>
            </a:endParaRPr>
          </a:p>
          <a:p>
            <a:r>
              <a:rPr lang="en-GB" sz="1600" dirty="0">
                <a:solidFill>
                  <a:schemeClr val="accent3">
                    <a:lumMod val="50000"/>
                  </a:schemeClr>
                </a:solidFill>
                <a:latin typeface="Arial"/>
                <a:cs typeface="Calibri"/>
              </a:rPr>
              <a:t>Sign up here: </a:t>
            </a:r>
            <a:r>
              <a:rPr lang="en-GB" sz="1600" dirty="0">
                <a:solidFill>
                  <a:schemeClr val="accent3">
                    <a:lumMod val="50000"/>
                  </a:schemeClr>
                </a:solidFill>
                <a:latin typeface="Arial"/>
                <a:cs typeface="Calibri"/>
                <a:hlinkClick r:id="rId3"/>
              </a:rPr>
              <a:t>https://wellcome.org/who-we-are/positions-and-statements/environmental-sustainability-concordat</a:t>
            </a:r>
            <a:r>
              <a:rPr lang="en-GB" sz="1600" dirty="0">
                <a:solidFill>
                  <a:schemeClr val="accent3">
                    <a:lumMod val="50000"/>
                  </a:schemeClr>
                </a:solidFill>
                <a:latin typeface="Arial"/>
                <a:cs typeface="Calibri"/>
              </a:rPr>
              <a:t> </a:t>
            </a:r>
          </a:p>
        </p:txBody>
      </p:sp>
      <p:cxnSp>
        <p:nvCxnSpPr>
          <p:cNvPr id="24" name="Straight Connector 23">
            <a:extLst>
              <a:ext uri="{FF2B5EF4-FFF2-40B4-BE49-F238E27FC236}">
                <a16:creationId xmlns:a16="http://schemas.microsoft.com/office/drawing/2014/main" id="{F98ABCFB-A023-AD60-D5E4-C153DA060FDC}"/>
              </a:ext>
            </a:extLst>
          </p:cNvPr>
          <p:cNvCxnSpPr>
            <a:cxnSpLocks/>
          </p:cNvCxnSpPr>
          <p:nvPr/>
        </p:nvCxnSpPr>
        <p:spPr>
          <a:xfrm>
            <a:off x="0" y="1484313"/>
            <a:ext cx="12198517"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797A72E9-3FD3-CDAC-5D80-FB4B222FB366}"/>
              </a:ext>
            </a:extLst>
          </p:cNvPr>
          <p:cNvSpPr/>
          <p:nvPr/>
        </p:nvSpPr>
        <p:spPr>
          <a:xfrm>
            <a:off x="1214658" y="1393736"/>
            <a:ext cx="287666" cy="298628"/>
          </a:xfrm>
          <a:prstGeom prst="ellipse">
            <a:avLst/>
          </a:prstGeom>
          <a:solidFill>
            <a:srgbClr val="FFFF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36F029B9-00F3-7527-C562-920AA268E991}"/>
              </a:ext>
            </a:extLst>
          </p:cNvPr>
          <p:cNvSpPr/>
          <p:nvPr/>
        </p:nvSpPr>
        <p:spPr>
          <a:xfrm>
            <a:off x="4290995" y="1393736"/>
            <a:ext cx="287666" cy="298628"/>
          </a:xfrm>
          <a:prstGeom prst="ellipse">
            <a:avLst/>
          </a:prstGeom>
          <a:solidFill>
            <a:srgbClr val="FFFF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97D058A7-E961-236D-E253-6FDA161A0D94}"/>
              </a:ext>
            </a:extLst>
          </p:cNvPr>
          <p:cNvSpPr/>
          <p:nvPr/>
        </p:nvSpPr>
        <p:spPr>
          <a:xfrm>
            <a:off x="7367332" y="1428046"/>
            <a:ext cx="287666" cy="298628"/>
          </a:xfrm>
          <a:prstGeom prst="ellipse">
            <a:avLst/>
          </a:prstGeom>
          <a:solidFill>
            <a:srgbClr val="FFFF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804CF06A-5AD2-1A33-8214-DCD5A7FCF62F}"/>
              </a:ext>
            </a:extLst>
          </p:cNvPr>
          <p:cNvSpPr/>
          <p:nvPr/>
        </p:nvSpPr>
        <p:spPr>
          <a:xfrm>
            <a:off x="10443669" y="1388160"/>
            <a:ext cx="287666" cy="298628"/>
          </a:xfrm>
          <a:prstGeom prst="ellipse">
            <a:avLst/>
          </a:prstGeom>
          <a:solidFill>
            <a:srgbClr val="FFFF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qr code with a white background&#10;&#10;Description automatically generated">
            <a:extLst>
              <a:ext uri="{FF2B5EF4-FFF2-40B4-BE49-F238E27FC236}">
                <a16:creationId xmlns:a16="http://schemas.microsoft.com/office/drawing/2014/main" id="{180934CA-091A-2F0F-1806-3773D8E7ABF6}"/>
              </a:ext>
            </a:extLst>
          </p:cNvPr>
          <p:cNvPicPr>
            <a:picLocks noChangeAspect="1"/>
          </p:cNvPicPr>
          <p:nvPr/>
        </p:nvPicPr>
        <p:blipFill>
          <a:blip r:embed="rId4"/>
          <a:stretch>
            <a:fillRect/>
          </a:stretch>
        </p:blipFill>
        <p:spPr>
          <a:xfrm>
            <a:off x="10969901" y="5651157"/>
            <a:ext cx="1088923" cy="1088923"/>
          </a:xfrm>
          <a:prstGeom prst="rect">
            <a:avLst/>
          </a:prstGeom>
        </p:spPr>
      </p:pic>
    </p:spTree>
    <p:extLst>
      <p:ext uri="{BB962C8B-B14F-4D97-AF65-F5344CB8AC3E}">
        <p14:creationId xmlns:p14="http://schemas.microsoft.com/office/powerpoint/2010/main" val="11776740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Truck in forest">
            <a:extLst>
              <a:ext uri="{FF2B5EF4-FFF2-40B4-BE49-F238E27FC236}">
                <a16:creationId xmlns:a16="http://schemas.microsoft.com/office/drawing/2014/main" id="{276435E6-A415-71B7-6B77-9156C4CF2756}"/>
              </a:ext>
            </a:extLst>
          </p:cNvPr>
          <p:cNvPicPr>
            <a:picLocks noChangeAspect="1"/>
          </p:cNvPicPr>
          <p:nvPr/>
        </p:nvPicPr>
        <p:blipFill>
          <a:blip r:embed="rId2"/>
          <a:srcRect t="11488" b="3941"/>
          <a:stretch/>
        </p:blipFill>
        <p:spPr>
          <a:xfrm>
            <a:off x="-271201" y="69743"/>
            <a:ext cx="12191980" cy="6856718"/>
          </a:xfrm>
          <a:prstGeom prst="rect">
            <a:avLst/>
          </a:prstGeom>
        </p:spPr>
      </p:pic>
      <p:sp>
        <p:nvSpPr>
          <p:cNvPr id="4" name="TextBox 3">
            <a:extLst>
              <a:ext uri="{FF2B5EF4-FFF2-40B4-BE49-F238E27FC236}">
                <a16:creationId xmlns:a16="http://schemas.microsoft.com/office/drawing/2014/main" id="{D8F1FD54-CE95-5E53-388C-95841BFE5635}"/>
              </a:ext>
            </a:extLst>
          </p:cNvPr>
          <p:cNvSpPr txBox="1"/>
          <p:nvPr/>
        </p:nvSpPr>
        <p:spPr>
          <a:xfrm>
            <a:off x="82141" y="1197674"/>
            <a:ext cx="6827520" cy="584775"/>
          </a:xfrm>
          <a:prstGeom prst="rect">
            <a:avLst/>
          </a:prstGeom>
          <a:noFill/>
        </p:spPr>
        <p:txBody>
          <a:bodyPr wrap="square" rtlCol="0">
            <a:spAutoFit/>
          </a:bodyPr>
          <a:lstStyle/>
          <a:p>
            <a:r>
              <a:rPr lang="en-GB" sz="3200" b="1" dirty="0">
                <a:solidFill>
                  <a:schemeClr val="bg1"/>
                </a:solidFill>
              </a:rPr>
              <a:t>Concordat Oversight Group</a:t>
            </a:r>
          </a:p>
        </p:txBody>
      </p:sp>
    </p:spTree>
    <p:extLst>
      <p:ext uri="{BB962C8B-B14F-4D97-AF65-F5344CB8AC3E}">
        <p14:creationId xmlns:p14="http://schemas.microsoft.com/office/powerpoint/2010/main" val="8501147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C670A2C-07A4-4DFA-80B0-0527DE0A212D}"/>
              </a:ext>
            </a:extLst>
          </p:cNvPr>
          <p:cNvSpPr txBox="1"/>
          <p:nvPr/>
        </p:nvSpPr>
        <p:spPr>
          <a:xfrm>
            <a:off x="734106" y="317203"/>
            <a:ext cx="10723788"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a:noFill/>
                </a:ln>
                <a:solidFill>
                  <a:srgbClr val="002060"/>
                </a:solidFill>
                <a:effectLst/>
                <a:uLnTx/>
                <a:uFillTx/>
                <a:latin typeface="Arial"/>
                <a:ea typeface="+mn-lt"/>
                <a:cs typeface="Calibri" panose="020F0502020204030204"/>
              </a:rPr>
              <a:t>Concordat Oversight Group</a:t>
            </a:r>
            <a:endParaRPr kumimoji="0" lang="en-US" sz="2400" b="1" i="0" u="none" strike="noStrike" kern="1200" cap="none" spc="-150" normalizeH="0" baseline="0" noProof="0" dirty="0">
              <a:ln>
                <a:noFill/>
              </a:ln>
              <a:solidFill>
                <a:srgbClr val="2E2D62"/>
              </a:solidFill>
              <a:effectLst/>
              <a:uLnTx/>
              <a:uFillTx/>
              <a:latin typeface="Arial"/>
              <a:ea typeface="+mn-ea"/>
              <a:cs typeface="Arial"/>
            </a:endParaRPr>
          </a:p>
        </p:txBody>
      </p:sp>
      <p:sp>
        <p:nvSpPr>
          <p:cNvPr id="13" name="Rectangle 12">
            <a:extLst>
              <a:ext uri="{FF2B5EF4-FFF2-40B4-BE49-F238E27FC236}">
                <a16:creationId xmlns:a16="http://schemas.microsoft.com/office/drawing/2014/main" id="{B777AD1F-B9FE-C833-EB5E-C9513E2632C5}"/>
              </a:ext>
            </a:extLst>
          </p:cNvPr>
          <p:cNvSpPr/>
          <p:nvPr/>
        </p:nvSpPr>
        <p:spPr>
          <a:xfrm>
            <a:off x="677637" y="1929147"/>
            <a:ext cx="10999303" cy="4524315"/>
          </a:xfrm>
          <a:prstGeom prst="rect">
            <a:avLst/>
          </a:prstGeom>
        </p:spPr>
        <p:txBody>
          <a:bodyPr wrap="square" lIns="91440" tIns="45720" rIns="91440" bIns="45720" anchor="t">
            <a:spAutoFit/>
          </a:bodyPr>
          <a:lstStyle/>
          <a:p>
            <a:pPr marL="342900" indent="-342900">
              <a:buFont typeface="Arial,Sans-Serif"/>
              <a:buChar char="•"/>
            </a:pPr>
            <a:r>
              <a:rPr lang="en-GB" sz="2400" dirty="0">
                <a:solidFill>
                  <a:schemeClr val="accent3">
                    <a:lumMod val="50000"/>
                  </a:schemeClr>
                </a:solidFill>
                <a:latin typeface="Arial"/>
                <a:cs typeface="Calibri"/>
              </a:rPr>
              <a:t>Continuing the sector-wide collaboration, ensuring the concordat is collectively owned. </a:t>
            </a:r>
          </a:p>
          <a:p>
            <a:pPr marL="342900" indent="-342900">
              <a:buFont typeface="Arial,Sans-Serif"/>
              <a:buChar char="•"/>
            </a:pPr>
            <a:endParaRPr lang="en-GB" sz="2400" dirty="0">
              <a:solidFill>
                <a:schemeClr val="accent3">
                  <a:lumMod val="50000"/>
                </a:schemeClr>
              </a:solidFill>
              <a:latin typeface="Arial"/>
              <a:ea typeface="+mn-lt"/>
              <a:cs typeface="+mn-lt"/>
            </a:endParaRPr>
          </a:p>
          <a:p>
            <a:pPr marL="342900" indent="-342900">
              <a:buFont typeface="Arial,Sans-Serif"/>
              <a:buChar char="•"/>
            </a:pPr>
            <a:r>
              <a:rPr lang="en-GB" sz="2400" dirty="0">
                <a:solidFill>
                  <a:schemeClr val="accent3">
                    <a:lumMod val="50000"/>
                  </a:schemeClr>
                </a:solidFill>
                <a:latin typeface="Arial"/>
                <a:cs typeface="Calibri"/>
              </a:rPr>
              <a:t>Will assess if the concordat is meeting its aims. Is change happening? Do other things need to happen so it will meet its aims? </a:t>
            </a:r>
          </a:p>
          <a:p>
            <a:endParaRPr lang="en-GB" sz="2400" dirty="0">
              <a:solidFill>
                <a:schemeClr val="accent3">
                  <a:lumMod val="50000"/>
                </a:schemeClr>
              </a:solidFill>
              <a:latin typeface="Arial"/>
              <a:cs typeface="Calibri"/>
            </a:endParaRPr>
          </a:p>
          <a:p>
            <a:pPr marL="342900" indent="-342900">
              <a:buFont typeface="Arial" panose="020B0604020202020204" pitchFamily="34" charset="0"/>
              <a:buChar char="•"/>
            </a:pPr>
            <a:r>
              <a:rPr lang="en-GB" sz="2400" dirty="0">
                <a:solidFill>
                  <a:schemeClr val="accent3">
                    <a:lumMod val="50000"/>
                  </a:schemeClr>
                </a:solidFill>
                <a:latin typeface="Arial"/>
                <a:cs typeface="Calibri"/>
              </a:rPr>
              <a:t>Group will be representative of the whole Research and Innovation sector HEIs, Research Organisations, funders, representatives from across the UK from organisations of a variety of sizes.   </a:t>
            </a:r>
            <a:endParaRPr lang="en-GB" sz="2400" dirty="0">
              <a:solidFill>
                <a:schemeClr val="accent3">
                  <a:lumMod val="50000"/>
                </a:schemeClr>
              </a:solidFill>
              <a:latin typeface="Arial"/>
              <a:ea typeface="+mn-lt"/>
              <a:cs typeface="+mn-lt"/>
            </a:endParaRPr>
          </a:p>
          <a:p>
            <a:pPr marL="342900" indent="-342900">
              <a:buFont typeface="Arial" panose="020B0604020202020204" pitchFamily="34" charset="0"/>
              <a:buChar char="•"/>
            </a:pPr>
            <a:endParaRPr lang="en-GB" sz="2400" dirty="0">
              <a:solidFill>
                <a:schemeClr val="accent3">
                  <a:lumMod val="50000"/>
                </a:schemeClr>
              </a:solidFill>
              <a:latin typeface="Arial"/>
              <a:ea typeface="+mn-lt"/>
              <a:cs typeface="+mn-lt"/>
            </a:endParaRPr>
          </a:p>
          <a:p>
            <a:pPr marL="342900" indent="-342900">
              <a:buFont typeface="Arial" panose="020B0604020202020204" pitchFamily="34" charset="0"/>
              <a:buChar char="•"/>
            </a:pPr>
            <a:r>
              <a:rPr lang="en-GB" sz="2400" dirty="0">
                <a:solidFill>
                  <a:schemeClr val="accent3">
                    <a:lumMod val="50000"/>
                  </a:schemeClr>
                </a:solidFill>
                <a:latin typeface="Arial"/>
                <a:ea typeface="+mn-lt"/>
                <a:cs typeface="+mn-lt"/>
              </a:rPr>
              <a:t>Chaired by Simon Denegri, Executive Director,  Academy of Medical Sciences</a:t>
            </a:r>
            <a:endParaRPr lang="en-GB" dirty="0">
              <a:solidFill>
                <a:schemeClr val="accent3">
                  <a:lumMod val="50000"/>
                </a:schemeClr>
              </a:solidFill>
              <a:latin typeface="Arial"/>
              <a:cs typeface="Calibri"/>
            </a:endParaRPr>
          </a:p>
        </p:txBody>
      </p:sp>
      <p:cxnSp>
        <p:nvCxnSpPr>
          <p:cNvPr id="24" name="Straight Connector 23">
            <a:extLst>
              <a:ext uri="{FF2B5EF4-FFF2-40B4-BE49-F238E27FC236}">
                <a16:creationId xmlns:a16="http://schemas.microsoft.com/office/drawing/2014/main" id="{F98ABCFB-A023-AD60-D5E4-C153DA060FDC}"/>
              </a:ext>
            </a:extLst>
          </p:cNvPr>
          <p:cNvCxnSpPr>
            <a:cxnSpLocks/>
          </p:cNvCxnSpPr>
          <p:nvPr/>
        </p:nvCxnSpPr>
        <p:spPr>
          <a:xfrm>
            <a:off x="0" y="1484313"/>
            <a:ext cx="12198517"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797A72E9-3FD3-CDAC-5D80-FB4B222FB366}"/>
              </a:ext>
            </a:extLst>
          </p:cNvPr>
          <p:cNvSpPr/>
          <p:nvPr/>
        </p:nvSpPr>
        <p:spPr>
          <a:xfrm>
            <a:off x="1214658" y="1393736"/>
            <a:ext cx="287666" cy="298628"/>
          </a:xfrm>
          <a:prstGeom prst="ellipse">
            <a:avLst/>
          </a:prstGeom>
          <a:solidFill>
            <a:srgbClr val="FFFF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36F029B9-00F3-7527-C562-920AA268E991}"/>
              </a:ext>
            </a:extLst>
          </p:cNvPr>
          <p:cNvSpPr/>
          <p:nvPr/>
        </p:nvSpPr>
        <p:spPr>
          <a:xfrm>
            <a:off x="4290995" y="1393736"/>
            <a:ext cx="287666" cy="298628"/>
          </a:xfrm>
          <a:prstGeom prst="ellipse">
            <a:avLst/>
          </a:prstGeom>
          <a:solidFill>
            <a:srgbClr val="FFFF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97D058A7-E961-236D-E253-6FDA161A0D94}"/>
              </a:ext>
            </a:extLst>
          </p:cNvPr>
          <p:cNvSpPr/>
          <p:nvPr/>
        </p:nvSpPr>
        <p:spPr>
          <a:xfrm>
            <a:off x="7367332" y="1428046"/>
            <a:ext cx="287666" cy="298628"/>
          </a:xfrm>
          <a:prstGeom prst="ellipse">
            <a:avLst/>
          </a:prstGeom>
          <a:solidFill>
            <a:srgbClr val="FFFF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804CF06A-5AD2-1A33-8214-DCD5A7FCF62F}"/>
              </a:ext>
            </a:extLst>
          </p:cNvPr>
          <p:cNvSpPr/>
          <p:nvPr/>
        </p:nvSpPr>
        <p:spPr>
          <a:xfrm>
            <a:off x="10443669" y="1388160"/>
            <a:ext cx="287666" cy="298628"/>
          </a:xfrm>
          <a:prstGeom prst="ellipse">
            <a:avLst/>
          </a:prstGeom>
          <a:solidFill>
            <a:srgbClr val="FFFF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82230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hand stacking wooden blocks with green symbols on them&#10;&#10;Description automatically generated">
            <a:extLst>
              <a:ext uri="{FF2B5EF4-FFF2-40B4-BE49-F238E27FC236}">
                <a16:creationId xmlns:a16="http://schemas.microsoft.com/office/drawing/2014/main" id="{66846F89-52EB-357E-532C-28E326A6A36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4" name="TextBox 3">
            <a:extLst>
              <a:ext uri="{FF2B5EF4-FFF2-40B4-BE49-F238E27FC236}">
                <a16:creationId xmlns:a16="http://schemas.microsoft.com/office/drawing/2014/main" id="{5F8D5836-8838-BC86-1268-0D4EBB5CA07C}"/>
              </a:ext>
            </a:extLst>
          </p:cNvPr>
          <p:cNvSpPr txBox="1"/>
          <p:nvPr/>
        </p:nvSpPr>
        <p:spPr>
          <a:xfrm>
            <a:off x="595532" y="891940"/>
            <a:ext cx="5500467" cy="4031873"/>
          </a:xfrm>
          <a:prstGeom prst="rect">
            <a:avLst/>
          </a:prstGeom>
          <a:noFill/>
        </p:spPr>
        <p:txBody>
          <a:bodyPr wrap="square" rtlCol="0">
            <a:spAutoFit/>
          </a:bodyPr>
          <a:lstStyle/>
          <a:p>
            <a:r>
              <a:rPr lang="en-GB" sz="3200" b="1" dirty="0">
                <a:solidFill>
                  <a:schemeClr val="bg1"/>
                </a:solidFill>
              </a:rPr>
              <a:t>You all have the opportunity to challenge the status quo, to ensure the research and innovation of tomorrow is designed and carried out with minimal environment impact</a:t>
            </a:r>
          </a:p>
        </p:txBody>
      </p:sp>
    </p:spTree>
    <p:extLst>
      <p:ext uri="{BB962C8B-B14F-4D97-AF65-F5344CB8AC3E}">
        <p14:creationId xmlns:p14="http://schemas.microsoft.com/office/powerpoint/2010/main" val="3379583447"/>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ont master without logo">
  <a:themeElements>
    <a:clrScheme name="UKRI theme">
      <a:dk1>
        <a:srgbClr val="000000"/>
      </a:dk1>
      <a:lt1>
        <a:srgbClr val="FFFFFF"/>
      </a:lt1>
      <a:dk2>
        <a:srgbClr val="44546A"/>
      </a:dk2>
      <a:lt2>
        <a:srgbClr val="E7E6E6"/>
      </a:lt2>
      <a:accent1>
        <a:srgbClr val="00A788"/>
      </a:accent1>
      <a:accent2>
        <a:srgbClr val="00BED5"/>
      </a:accent2>
      <a:accent3>
        <a:srgbClr val="1E5DF8"/>
      </a:accent3>
      <a:accent4>
        <a:srgbClr val="2E2C51"/>
      </a:accent4>
      <a:accent5>
        <a:srgbClr val="34D5AE"/>
      </a:accent5>
      <a:accent6>
        <a:srgbClr val="67C04D"/>
      </a:accent6>
      <a:hlink>
        <a:srgbClr val="676767"/>
      </a:hlink>
      <a:folHlink>
        <a:srgbClr val="BE2BB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0A82F691CC26A45BB748004A54C0C63" ma:contentTypeVersion="20" ma:contentTypeDescription="Create a new document." ma:contentTypeScope="" ma:versionID="f3c61ed22a4e9291596dcd1307e7a67a">
  <xsd:schema xmlns:xsd="http://www.w3.org/2001/XMLSchema" xmlns:xs="http://www.w3.org/2001/XMLSchema" xmlns:p="http://schemas.microsoft.com/office/2006/metadata/properties" xmlns:ns1="http://schemas.microsoft.com/sharepoint/v3" xmlns:ns2="bac58e29-0c23-4090-b611-ed602008453e" xmlns:ns3="2213ecb7-d87a-4aba-b21b-ec7ca04e5a58" targetNamespace="http://schemas.microsoft.com/office/2006/metadata/properties" ma:root="true" ma:fieldsID="41f0edd34ba686842bda17eef15a68e3" ns1:_="" ns2:_="" ns3:_="">
    <xsd:import namespace="http://schemas.microsoft.com/sharepoint/v3"/>
    <xsd:import namespace="bac58e29-0c23-4090-b611-ed602008453e"/>
    <xsd:import namespace="2213ecb7-d87a-4aba-b21b-ec7ca04e5a5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1:_ip_UnifiedCompliancePolicyProperties" minOccurs="0"/>
                <xsd:element ref="ns1:_ip_UnifiedCompliancePolicyUIAc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Unified Compliance Policy Properties" ma:hidden="true" ma:internalName="_ip_UnifiedCompliancePolicyProperties">
      <xsd:simpleType>
        <xsd:restriction base="dms:Note"/>
      </xsd:simpleType>
    </xsd:element>
    <xsd:element name="_ip_UnifiedCompliancePolicyUIAction" ma:index="2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ac58e29-0c23-4090-b611-ed60200845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6c6c170-7366-48ed-88e6-2840e021297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213ecb7-d87a-4aba-b21b-ec7ca04e5a5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2a8d26b-852d-45c4-8141-779065016c1b}" ma:internalName="TaxCatchAll" ma:showField="CatchAllData" ma:web="2213ecb7-d87a-4aba-b21b-ec7ca04e5a5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2213ecb7-d87a-4aba-b21b-ec7ca04e5a58" xsi:nil="true"/>
    <_ip_UnifiedCompliancePolicyProperties xmlns="http://schemas.microsoft.com/sharepoint/v3" xsi:nil="true"/>
    <lcf76f155ced4ddcb4097134ff3c332f xmlns="bac58e29-0c23-4090-b611-ed602008453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832F057-85BC-4DCD-9581-926499349157}">
  <ds:schemaRefs>
    <ds:schemaRef ds:uri="http://schemas.microsoft.com/sharepoint/v3/contenttype/forms"/>
  </ds:schemaRefs>
</ds:datastoreItem>
</file>

<file path=customXml/itemProps2.xml><?xml version="1.0" encoding="utf-8"?>
<ds:datastoreItem xmlns:ds="http://schemas.openxmlformats.org/officeDocument/2006/customXml" ds:itemID="{61B0060D-D0D4-4811-9ECA-C4CDD4955DEF}"/>
</file>

<file path=customXml/itemProps3.xml><?xml version="1.0" encoding="utf-8"?>
<ds:datastoreItem xmlns:ds="http://schemas.openxmlformats.org/officeDocument/2006/customXml" ds:itemID="{90F7B3DB-01A0-481C-91CF-DA512541C6D7}">
  <ds:schemaRefs>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94e8efa5-c8e7-4d25-ba67-5aff4d682a65"/>
    <ds:schemaRef ds:uri="http://schemas.microsoft.com/office/2006/documentManagement/types"/>
    <ds:schemaRef ds:uri="http://purl.org/dc/terms/"/>
    <ds:schemaRef ds:uri="http://purl.org/dc/dcmityp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21423</TotalTime>
  <Words>1597</Words>
  <Application>Microsoft Office PowerPoint</Application>
  <PresentationFormat>Widescreen</PresentationFormat>
  <Paragraphs>144</Paragraphs>
  <Slides>9</Slides>
  <Notes>8</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9</vt:i4>
      </vt:variant>
    </vt:vector>
  </HeadingPairs>
  <TitlesOfParts>
    <vt:vector size="18" baseType="lpstr">
      <vt:lpstr>Arial</vt:lpstr>
      <vt:lpstr>Arial,Sans-Serif</vt:lpstr>
      <vt:lpstr>Calibri</vt:lpstr>
      <vt:lpstr>Calibri Light</vt:lpstr>
      <vt:lpstr>proxima nova bold</vt:lpstr>
      <vt:lpstr>Wingdings</vt:lpstr>
      <vt:lpstr>Custom Design</vt:lpstr>
      <vt:lpstr>Font master without logo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 Millard</dc:creator>
  <cp:lastModifiedBy>Kerry Garfitt</cp:lastModifiedBy>
  <cp:revision>444</cp:revision>
  <cp:lastPrinted>2024-09-05T09:53:02Z</cp:lastPrinted>
  <dcterms:created xsi:type="dcterms:W3CDTF">2019-09-17T08:04:08Z</dcterms:created>
  <dcterms:modified xsi:type="dcterms:W3CDTF">2024-11-20T09:24:46Z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0x01010040A82F691CC26A45BB748004A54C0C63</vt:lpwstr>
  </property>
  <property fmtid="{D5CDD505-2E9C-101B-9397-08002B2CF9AE}" pid="3" name="_dlc_DocIdItemGuid">
    <vt:lpwstr>30baac1e-471e-4619-8462-569711db581c</vt:lpwstr>
  </property>
</Properties>
</file>