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23"/>
  </p:notesMasterIdLst>
  <p:handoutMasterIdLst>
    <p:handoutMasterId r:id="rId24"/>
  </p:handoutMasterIdLst>
  <p:sldIdLst>
    <p:sldId id="256" r:id="rId5"/>
    <p:sldId id="313" r:id="rId6"/>
    <p:sldId id="273" r:id="rId7"/>
    <p:sldId id="266" r:id="rId8"/>
    <p:sldId id="315" r:id="rId9"/>
    <p:sldId id="288" r:id="rId10"/>
    <p:sldId id="289" r:id="rId11"/>
    <p:sldId id="306" r:id="rId12"/>
    <p:sldId id="272" r:id="rId13"/>
    <p:sldId id="270" r:id="rId14"/>
    <p:sldId id="274" r:id="rId15"/>
    <p:sldId id="305" r:id="rId16"/>
    <p:sldId id="275" r:id="rId17"/>
    <p:sldId id="311" r:id="rId18"/>
    <p:sldId id="277" r:id="rId19"/>
    <p:sldId id="284" r:id="rId20"/>
    <p:sldId id="316" r:id="rId21"/>
    <p:sldId id="310" r:id="rId22"/>
  </p:sldIdLst>
  <p:sldSz cx="12190413" cy="6859588"/>
  <p:notesSz cx="6807200" cy="9939338"/>
  <p:custDataLst>
    <p:tags r:id="rId25"/>
  </p:custDataLst>
  <p:defaultTextStyle>
    <a:defPPr>
      <a:defRPr lang="en-U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28AC7-C446-4937-B3AB-2893C748C2DA}">
          <p14:sldIdLst>
            <p14:sldId id="256"/>
            <p14:sldId id="313"/>
            <p14:sldId id="273"/>
            <p14:sldId id="266"/>
            <p14:sldId id="315"/>
            <p14:sldId id="288"/>
            <p14:sldId id="289"/>
            <p14:sldId id="306"/>
            <p14:sldId id="272"/>
            <p14:sldId id="270"/>
            <p14:sldId id="274"/>
            <p14:sldId id="305"/>
            <p14:sldId id="275"/>
            <p14:sldId id="311"/>
            <p14:sldId id="277"/>
            <p14:sldId id="284"/>
            <p14:sldId id="316"/>
            <p14:sldId id="310"/>
          </p14:sldIdLst>
        </p14:section>
      </p14:sectionLst>
    </p:ext>
    <p:ext uri="{EFAFB233-063F-42B5-8137-9DF3F51BA10A}">
      <p15:sldGuideLst xmlns:p15="http://schemas.microsoft.com/office/powerpoint/2012/main">
        <p15:guide id="1" orient="horz" pos="2138" userDrawn="1">
          <p15:clr>
            <a:srgbClr val="A4A3A4"/>
          </p15:clr>
        </p15:guide>
        <p15:guide id="2" orient="horz" pos="709">
          <p15:clr>
            <a:srgbClr val="A4A3A4"/>
          </p15:clr>
        </p15:guide>
        <p15:guide id="3" orient="horz" pos="3975" userDrawn="1">
          <p15:clr>
            <a:srgbClr val="A4A3A4"/>
          </p15:clr>
        </p15:guide>
        <p15:guide id="4" orient="horz" pos="754">
          <p15:clr>
            <a:srgbClr val="A4A3A4"/>
          </p15:clr>
        </p15:guide>
        <p15:guide id="5" orient="horz" pos="142" userDrawn="1">
          <p15:clr>
            <a:srgbClr val="A4A3A4"/>
          </p15:clr>
        </p15:guide>
        <p15:guide id="6" orient="horz" pos="3703">
          <p15:clr>
            <a:srgbClr val="A4A3A4"/>
          </p15:clr>
        </p15:guide>
        <p15:guide id="7" orient="horz" pos="1775" userDrawn="1">
          <p15:clr>
            <a:srgbClr val="A4A3A4"/>
          </p15:clr>
        </p15:guide>
        <p15:guide id="8" pos="3840">
          <p15:clr>
            <a:srgbClr val="A4A3A4"/>
          </p15:clr>
        </p15:guide>
        <p15:guide id="9" pos="420">
          <p15:clr>
            <a:srgbClr val="A4A3A4"/>
          </p15:clr>
        </p15:guide>
        <p15:guide id="10" pos="7269">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3F576-37BF-ECB5-2605-14CC46017C48}" name="NGUYEN, Jenny" initials="NJ" userId="S::S3800454@glos.ac.uk::a65973b9-8f92-49f0-9c84-11ce3c89c3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FFFF"/>
    <a:srgbClr val="E6E6E1"/>
    <a:srgbClr val="000000"/>
    <a:srgbClr val="00264D"/>
    <a:srgbClr val="1A3C5F"/>
    <a:srgbClr val="F8981D"/>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41883-88DD-4A19-BAE5-143ADA43684D}" v="53" dt="2024-09-20T11:08:41.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3557" autoAdjust="0"/>
  </p:normalViewPr>
  <p:slideViewPr>
    <p:cSldViewPr snapToGrid="0">
      <p:cViewPr varScale="1">
        <p:scale>
          <a:sx n="112" d="100"/>
          <a:sy n="112" d="100"/>
        </p:scale>
        <p:origin x="462" y="96"/>
      </p:cViewPr>
      <p:guideLst>
        <p:guide orient="horz" pos="2138"/>
        <p:guide orient="horz" pos="709"/>
        <p:guide orient="horz" pos="3975"/>
        <p:guide orient="horz" pos="754"/>
        <p:guide orient="horz" pos="142"/>
        <p:guide orient="horz" pos="3703"/>
        <p:guide orient="horz" pos="1775"/>
        <p:guide pos="3840"/>
        <p:guide pos="420"/>
        <p:guide pos="72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4644" y="13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Jenny" userId="a65973b9-8f92-49f0-9c84-11ce3c89c3c3" providerId="ADAL" clId="{34641883-88DD-4A19-BAE5-143ADA43684D}"/>
    <pc:docChg chg="undo custSel delSld modSld modSection">
      <pc:chgData name="NGUYEN, Jenny" userId="a65973b9-8f92-49f0-9c84-11ce3c89c3c3" providerId="ADAL" clId="{34641883-88DD-4A19-BAE5-143ADA43684D}" dt="2024-09-20T11:12:21.674" v="1893" actId="20577"/>
      <pc:docMkLst>
        <pc:docMk/>
      </pc:docMkLst>
      <pc:sldChg chg="addSp delSp modSp mod">
        <pc:chgData name="NGUYEN, Jenny" userId="a65973b9-8f92-49f0-9c84-11ce3c89c3c3" providerId="ADAL" clId="{34641883-88DD-4A19-BAE5-143ADA43684D}" dt="2024-09-20T11:09:49.704" v="1879" actId="14100"/>
        <pc:sldMkLst>
          <pc:docMk/>
          <pc:sldMk cId="2160923306" sldId="256"/>
        </pc:sldMkLst>
        <pc:spChg chg="del">
          <ac:chgData name="NGUYEN, Jenny" userId="a65973b9-8f92-49f0-9c84-11ce3c89c3c3" providerId="ADAL" clId="{34641883-88DD-4A19-BAE5-143ADA43684D}" dt="2024-09-17T09:42:25.769" v="0" actId="478"/>
          <ac:spMkLst>
            <pc:docMk/>
            <pc:sldMk cId="2160923306" sldId="256"/>
            <ac:spMk id="4" creationId="{00000000-0000-0000-0000-000000000000}"/>
          </ac:spMkLst>
        </pc:spChg>
        <pc:spChg chg="mod">
          <ac:chgData name="NGUYEN, Jenny" userId="a65973b9-8f92-49f0-9c84-11ce3c89c3c3" providerId="ADAL" clId="{34641883-88DD-4A19-BAE5-143ADA43684D}" dt="2024-09-20T11:09:49.704" v="1879" actId="14100"/>
          <ac:spMkLst>
            <pc:docMk/>
            <pc:sldMk cId="2160923306" sldId="256"/>
            <ac:spMk id="5" creationId="{00000000-0000-0000-0000-000000000000}"/>
          </ac:spMkLst>
        </pc:spChg>
        <pc:spChg chg="add del mod">
          <ac:chgData name="NGUYEN, Jenny" userId="a65973b9-8f92-49f0-9c84-11ce3c89c3c3" providerId="ADAL" clId="{34641883-88DD-4A19-BAE5-143ADA43684D}" dt="2024-09-17T09:42:27.652" v="1" actId="478"/>
          <ac:spMkLst>
            <pc:docMk/>
            <pc:sldMk cId="2160923306" sldId="256"/>
            <ac:spMk id="8" creationId="{3DE7FF2E-8333-730C-1C26-39599890CCEE}"/>
          </ac:spMkLst>
        </pc:spChg>
      </pc:sldChg>
      <pc:sldChg chg="del">
        <pc:chgData name="NGUYEN, Jenny" userId="a65973b9-8f92-49f0-9c84-11ce3c89c3c3" providerId="ADAL" clId="{34641883-88DD-4A19-BAE5-143ADA43684D}" dt="2024-09-17T09:42:44.051" v="16" actId="47"/>
        <pc:sldMkLst>
          <pc:docMk/>
          <pc:sldMk cId="3431888358" sldId="257"/>
        </pc:sldMkLst>
      </pc:sldChg>
      <pc:sldChg chg="del">
        <pc:chgData name="NGUYEN, Jenny" userId="a65973b9-8f92-49f0-9c84-11ce3c89c3c3" providerId="ADAL" clId="{34641883-88DD-4A19-BAE5-143ADA43684D}" dt="2024-09-17T09:43:08.200" v="25" actId="47"/>
        <pc:sldMkLst>
          <pc:docMk/>
          <pc:sldMk cId="1098183446" sldId="265"/>
        </pc:sldMkLst>
      </pc:sldChg>
      <pc:sldChg chg="delSp modSp mod modCm">
        <pc:chgData name="NGUYEN, Jenny" userId="a65973b9-8f92-49f0-9c84-11ce3c89c3c3" providerId="ADAL" clId="{34641883-88DD-4A19-BAE5-143ADA43684D}" dt="2024-09-17T09:44:09.078" v="40" actId="478"/>
        <pc:sldMkLst>
          <pc:docMk/>
          <pc:sldMk cId="1439870951" sldId="266"/>
        </pc:sldMkLst>
        <pc:spChg chg="del">
          <ac:chgData name="NGUYEN, Jenny" userId="a65973b9-8f92-49f0-9c84-11ce3c89c3c3" providerId="ADAL" clId="{34641883-88DD-4A19-BAE5-143ADA43684D}" dt="2024-09-17T09:44:05.588" v="35" actId="478"/>
          <ac:spMkLst>
            <pc:docMk/>
            <pc:sldMk cId="1439870951" sldId="266"/>
            <ac:spMk id="14" creationId="{77799B58-1DC3-5266-2FFA-85828D8B4F5C}"/>
          </ac:spMkLst>
        </pc:spChg>
        <pc:spChg chg="del">
          <ac:chgData name="NGUYEN, Jenny" userId="a65973b9-8f92-49f0-9c84-11ce3c89c3c3" providerId="ADAL" clId="{34641883-88DD-4A19-BAE5-143ADA43684D}" dt="2024-09-17T09:44:05.974" v="36" actId="478"/>
          <ac:spMkLst>
            <pc:docMk/>
            <pc:sldMk cId="1439870951" sldId="266"/>
            <ac:spMk id="15" creationId="{48FEA7C9-C600-E4C6-58D9-0FE7005B6D50}"/>
          </ac:spMkLst>
        </pc:spChg>
        <pc:spChg chg="del">
          <ac:chgData name="NGUYEN, Jenny" userId="a65973b9-8f92-49f0-9c84-11ce3c89c3c3" providerId="ADAL" clId="{34641883-88DD-4A19-BAE5-143ADA43684D}" dt="2024-09-17T09:44:06.497" v="37" actId="478"/>
          <ac:spMkLst>
            <pc:docMk/>
            <pc:sldMk cId="1439870951" sldId="266"/>
            <ac:spMk id="17" creationId="{B03D76E1-FFBE-EA48-5F80-6725F2DD5ECE}"/>
          </ac:spMkLst>
        </pc:spChg>
        <pc:spChg chg="del">
          <ac:chgData name="NGUYEN, Jenny" userId="a65973b9-8f92-49f0-9c84-11ce3c89c3c3" providerId="ADAL" clId="{34641883-88DD-4A19-BAE5-143ADA43684D}" dt="2024-09-17T09:44:07.191" v="38" actId="478"/>
          <ac:spMkLst>
            <pc:docMk/>
            <pc:sldMk cId="1439870951" sldId="266"/>
            <ac:spMk id="18" creationId="{A55A70D9-3040-5041-56BD-D83D598E5002}"/>
          </ac:spMkLst>
        </pc:spChg>
        <pc:spChg chg="del">
          <ac:chgData name="NGUYEN, Jenny" userId="a65973b9-8f92-49f0-9c84-11ce3c89c3c3" providerId="ADAL" clId="{34641883-88DD-4A19-BAE5-143ADA43684D}" dt="2024-09-17T09:44:08.750" v="39" actId="478"/>
          <ac:spMkLst>
            <pc:docMk/>
            <pc:sldMk cId="1439870951" sldId="266"/>
            <ac:spMk id="19" creationId="{5C623B82-137D-D546-7A27-C221C6D23A52}"/>
          </ac:spMkLst>
        </pc:spChg>
        <pc:spChg chg="del">
          <ac:chgData name="NGUYEN, Jenny" userId="a65973b9-8f92-49f0-9c84-11ce3c89c3c3" providerId="ADAL" clId="{34641883-88DD-4A19-BAE5-143ADA43684D}" dt="2024-09-17T09:44:09.078" v="40" actId="478"/>
          <ac:spMkLst>
            <pc:docMk/>
            <pc:sldMk cId="1439870951" sldId="266"/>
            <ac:spMk id="20" creationId="{2DB1A5C6-8B53-CB81-23FC-A1FAC3AE308C}"/>
          </ac:spMkLst>
        </pc:spChg>
        <pc:graphicFrameChg chg="modGraphic">
          <ac:chgData name="NGUYEN, Jenny" userId="a65973b9-8f92-49f0-9c84-11ce3c89c3c3" providerId="ADAL" clId="{34641883-88DD-4A19-BAE5-143ADA43684D}" dt="2024-09-17T09:44:04.601" v="34" actId="20577"/>
          <ac:graphicFrameMkLst>
            <pc:docMk/>
            <pc:sldMk cId="1439870951" sldId="266"/>
            <ac:graphicFrameMk id="2" creationId="{525E51DD-7C67-431D-ABE3-963FC8499A88}"/>
          </ac:graphicFrameMkLst>
        </pc:graphicFrameChg>
        <pc:extLst>
          <p:ext xmlns:p="http://schemas.openxmlformats.org/presentationml/2006/main" uri="{D6D511B9-2390-475A-947B-AFAB55BFBCF1}">
            <pc226:cmChg xmlns:pc226="http://schemas.microsoft.com/office/powerpoint/2022/06/main/command" chg="mod">
              <pc226:chgData name="NGUYEN, Jenny" userId="a65973b9-8f92-49f0-9c84-11ce3c89c3c3" providerId="ADAL" clId="{34641883-88DD-4A19-BAE5-143ADA43684D}" dt="2024-09-17T09:44:04.601" v="34" actId="20577"/>
              <pc2:cmMkLst xmlns:pc2="http://schemas.microsoft.com/office/powerpoint/2019/9/main/command">
                <pc:docMk/>
                <pc:sldMk cId="1439870951" sldId="266"/>
                <pc2:cmMk id="{DD881A5F-A77D-461F-BA6B-C1B0AE1DA79D}"/>
              </pc2:cmMkLst>
            </pc226:cmChg>
          </p:ext>
        </pc:extLst>
      </pc:sldChg>
      <pc:sldChg chg="modSp mod">
        <pc:chgData name="NGUYEN, Jenny" userId="a65973b9-8f92-49f0-9c84-11ce3c89c3c3" providerId="ADAL" clId="{34641883-88DD-4A19-BAE5-143ADA43684D}" dt="2024-09-20T11:11:21.702" v="1885" actId="20577"/>
        <pc:sldMkLst>
          <pc:docMk/>
          <pc:sldMk cId="790375600" sldId="270"/>
        </pc:sldMkLst>
        <pc:graphicFrameChg chg="modGraphic">
          <ac:chgData name="NGUYEN, Jenny" userId="a65973b9-8f92-49f0-9c84-11ce3c89c3c3" providerId="ADAL" clId="{34641883-88DD-4A19-BAE5-143ADA43684D}" dt="2024-09-20T11:11:21.702" v="1885" actId="20577"/>
          <ac:graphicFrameMkLst>
            <pc:docMk/>
            <pc:sldMk cId="790375600" sldId="270"/>
            <ac:graphicFrameMk id="7" creationId="{B7A3F9DF-50BA-D5E6-6065-AA37115AFF09}"/>
          </ac:graphicFrameMkLst>
        </pc:graphicFrameChg>
      </pc:sldChg>
      <pc:sldChg chg="addSp delSp modSp mod">
        <pc:chgData name="NGUYEN, Jenny" userId="a65973b9-8f92-49f0-9c84-11ce3c89c3c3" providerId="ADAL" clId="{34641883-88DD-4A19-BAE5-143ADA43684D}" dt="2024-09-20T11:11:47.493" v="1888" actId="20577"/>
        <pc:sldMkLst>
          <pc:docMk/>
          <pc:sldMk cId="2167981384" sldId="274"/>
        </pc:sldMkLst>
        <pc:spChg chg="add mod">
          <ac:chgData name="NGUYEN, Jenny" userId="a65973b9-8f92-49f0-9c84-11ce3c89c3c3" providerId="ADAL" clId="{34641883-88DD-4A19-BAE5-143ADA43684D}" dt="2024-09-20T10:20:33.496" v="1610" actId="1076"/>
          <ac:spMkLst>
            <pc:docMk/>
            <pc:sldMk cId="2167981384" sldId="274"/>
            <ac:spMk id="3" creationId="{02DDD591-258E-2D12-02BD-82ECFF7AF297}"/>
          </ac:spMkLst>
        </pc:spChg>
        <pc:spChg chg="add mod">
          <ac:chgData name="NGUYEN, Jenny" userId="a65973b9-8f92-49f0-9c84-11ce3c89c3c3" providerId="ADAL" clId="{34641883-88DD-4A19-BAE5-143ADA43684D}" dt="2024-09-20T10:20:33.496" v="1610" actId="1076"/>
          <ac:spMkLst>
            <pc:docMk/>
            <pc:sldMk cId="2167981384" sldId="274"/>
            <ac:spMk id="4" creationId="{8340E9F4-D7D7-2438-FB57-E4F64CD0A9B2}"/>
          </ac:spMkLst>
        </pc:spChg>
        <pc:spChg chg="add mod">
          <ac:chgData name="NGUYEN, Jenny" userId="a65973b9-8f92-49f0-9c84-11ce3c89c3c3" providerId="ADAL" clId="{34641883-88DD-4A19-BAE5-143ADA43684D}" dt="2024-09-20T10:20:33.496" v="1610" actId="1076"/>
          <ac:spMkLst>
            <pc:docMk/>
            <pc:sldMk cId="2167981384" sldId="274"/>
            <ac:spMk id="5" creationId="{DC5F2822-1720-B679-D388-35C71AF6D647}"/>
          </ac:spMkLst>
        </pc:spChg>
        <pc:spChg chg="add mod">
          <ac:chgData name="NGUYEN, Jenny" userId="a65973b9-8f92-49f0-9c84-11ce3c89c3c3" providerId="ADAL" clId="{34641883-88DD-4A19-BAE5-143ADA43684D}" dt="2024-09-20T10:20:39.446" v="1612" actId="1076"/>
          <ac:spMkLst>
            <pc:docMk/>
            <pc:sldMk cId="2167981384" sldId="274"/>
            <ac:spMk id="6" creationId="{66576C6A-EF60-CD6D-7734-F539DC0C9967}"/>
          </ac:spMkLst>
        </pc:spChg>
        <pc:spChg chg="add del mod">
          <ac:chgData name="NGUYEN, Jenny" userId="a65973b9-8f92-49f0-9c84-11ce3c89c3c3" providerId="ADAL" clId="{34641883-88DD-4A19-BAE5-143ADA43684D}" dt="2024-09-20T10:20:42.287" v="1613" actId="478"/>
          <ac:spMkLst>
            <pc:docMk/>
            <pc:sldMk cId="2167981384" sldId="274"/>
            <ac:spMk id="7" creationId="{051BC372-4BFE-D35E-E90F-9C80C789CA14}"/>
          </ac:spMkLst>
        </pc:spChg>
        <pc:spChg chg="add mod">
          <ac:chgData name="NGUYEN, Jenny" userId="a65973b9-8f92-49f0-9c84-11ce3c89c3c3" providerId="ADAL" clId="{34641883-88DD-4A19-BAE5-143ADA43684D}" dt="2024-09-20T10:20:39.446" v="1612" actId="1076"/>
          <ac:spMkLst>
            <pc:docMk/>
            <pc:sldMk cId="2167981384" sldId="274"/>
            <ac:spMk id="8" creationId="{CDA05E9C-1B4C-B860-EA41-F2C045AAB805}"/>
          </ac:spMkLst>
        </pc:spChg>
        <pc:spChg chg="add mod">
          <ac:chgData name="NGUYEN, Jenny" userId="a65973b9-8f92-49f0-9c84-11ce3c89c3c3" providerId="ADAL" clId="{34641883-88DD-4A19-BAE5-143ADA43684D}" dt="2024-09-20T10:20:50.228" v="1615" actId="1076"/>
          <ac:spMkLst>
            <pc:docMk/>
            <pc:sldMk cId="2167981384" sldId="274"/>
            <ac:spMk id="9" creationId="{FFBB6C5D-DD43-A91C-A94E-A08A484E8508}"/>
          </ac:spMkLst>
        </pc:spChg>
        <pc:spChg chg="add mod">
          <ac:chgData name="NGUYEN, Jenny" userId="a65973b9-8f92-49f0-9c84-11ce3c89c3c3" providerId="ADAL" clId="{34641883-88DD-4A19-BAE5-143ADA43684D}" dt="2024-09-20T10:21:48.526" v="1637" actId="1076"/>
          <ac:spMkLst>
            <pc:docMk/>
            <pc:sldMk cId="2167981384" sldId="274"/>
            <ac:spMk id="10" creationId="{E09E5F5B-6227-92D2-E20A-E369B9BC6838}"/>
          </ac:spMkLst>
        </pc:spChg>
        <pc:spChg chg="add mod">
          <ac:chgData name="NGUYEN, Jenny" userId="a65973b9-8f92-49f0-9c84-11ce3c89c3c3" providerId="ADAL" clId="{34641883-88DD-4A19-BAE5-143ADA43684D}" dt="2024-09-20T10:21:48.526" v="1637" actId="1076"/>
          <ac:spMkLst>
            <pc:docMk/>
            <pc:sldMk cId="2167981384" sldId="274"/>
            <ac:spMk id="11" creationId="{A6879E45-491A-AB0E-01D9-CC82900CB128}"/>
          </ac:spMkLst>
        </pc:spChg>
        <pc:spChg chg="add mod">
          <ac:chgData name="NGUYEN, Jenny" userId="a65973b9-8f92-49f0-9c84-11ce3c89c3c3" providerId="ADAL" clId="{34641883-88DD-4A19-BAE5-143ADA43684D}" dt="2024-09-20T10:21:48.526" v="1637" actId="1076"/>
          <ac:spMkLst>
            <pc:docMk/>
            <pc:sldMk cId="2167981384" sldId="274"/>
            <ac:spMk id="12" creationId="{36301309-DBF9-0AC7-AF48-4C43CC3BF98B}"/>
          </ac:spMkLst>
        </pc:spChg>
        <pc:spChg chg="add mod">
          <ac:chgData name="NGUYEN, Jenny" userId="a65973b9-8f92-49f0-9c84-11ce3c89c3c3" providerId="ADAL" clId="{34641883-88DD-4A19-BAE5-143ADA43684D}" dt="2024-09-20T10:22:00.724" v="1639" actId="1076"/>
          <ac:spMkLst>
            <pc:docMk/>
            <pc:sldMk cId="2167981384" sldId="274"/>
            <ac:spMk id="13" creationId="{A7BE41D0-E136-62F0-2BCC-534F367C9FDC}"/>
          </ac:spMkLst>
        </pc:spChg>
        <pc:spChg chg="add mod">
          <ac:chgData name="NGUYEN, Jenny" userId="a65973b9-8f92-49f0-9c84-11ce3c89c3c3" providerId="ADAL" clId="{34641883-88DD-4A19-BAE5-143ADA43684D}" dt="2024-09-20T10:22:00.724" v="1639" actId="1076"/>
          <ac:spMkLst>
            <pc:docMk/>
            <pc:sldMk cId="2167981384" sldId="274"/>
            <ac:spMk id="14" creationId="{33232F42-9E75-10FF-FA14-2AE0D3739A3E}"/>
          </ac:spMkLst>
        </pc:spChg>
        <pc:spChg chg="add mod">
          <ac:chgData name="NGUYEN, Jenny" userId="a65973b9-8f92-49f0-9c84-11ce3c89c3c3" providerId="ADAL" clId="{34641883-88DD-4A19-BAE5-143ADA43684D}" dt="2024-09-20T10:22:00.724" v="1639" actId="1076"/>
          <ac:spMkLst>
            <pc:docMk/>
            <pc:sldMk cId="2167981384" sldId="274"/>
            <ac:spMk id="15" creationId="{2805D206-2A31-1C0D-70F5-8C85FB223A77}"/>
          </ac:spMkLst>
        </pc:spChg>
        <pc:graphicFrameChg chg="mod modGraphic">
          <ac:chgData name="NGUYEN, Jenny" userId="a65973b9-8f92-49f0-9c84-11ce3c89c3c3" providerId="ADAL" clId="{34641883-88DD-4A19-BAE5-143ADA43684D}" dt="2024-09-20T11:11:47.493" v="1888" actId="20577"/>
          <ac:graphicFrameMkLst>
            <pc:docMk/>
            <pc:sldMk cId="2167981384" sldId="274"/>
            <ac:graphicFrameMk id="38" creationId="{9A96D804-36B4-494F-A21D-E4B64A8BE476}"/>
          </ac:graphicFrameMkLst>
        </pc:graphicFrameChg>
      </pc:sldChg>
      <pc:sldChg chg="modSp mod">
        <pc:chgData name="NGUYEN, Jenny" userId="a65973b9-8f92-49f0-9c84-11ce3c89c3c3" providerId="ADAL" clId="{34641883-88DD-4A19-BAE5-143ADA43684D}" dt="2024-09-19T11:52:28.242" v="706" actId="1076"/>
        <pc:sldMkLst>
          <pc:docMk/>
          <pc:sldMk cId="602727531" sldId="275"/>
        </pc:sldMkLst>
        <pc:spChg chg="mod">
          <ac:chgData name="NGUYEN, Jenny" userId="a65973b9-8f92-49f0-9c84-11ce3c89c3c3" providerId="ADAL" clId="{34641883-88DD-4A19-BAE5-143ADA43684D}" dt="2024-09-19T11:52:28.242" v="706" actId="1076"/>
          <ac:spMkLst>
            <pc:docMk/>
            <pc:sldMk cId="602727531" sldId="275"/>
            <ac:spMk id="4" creationId="{8DC9A4D3-85F4-AFF9-D27F-33A36FCD9CC2}"/>
          </ac:spMkLst>
        </pc:spChg>
        <pc:spChg chg="mod">
          <ac:chgData name="NGUYEN, Jenny" userId="a65973b9-8f92-49f0-9c84-11ce3c89c3c3" providerId="ADAL" clId="{34641883-88DD-4A19-BAE5-143ADA43684D}" dt="2024-09-19T11:52:28.242" v="706" actId="1076"/>
          <ac:spMkLst>
            <pc:docMk/>
            <pc:sldMk cId="602727531" sldId="275"/>
            <ac:spMk id="5" creationId="{4F06CD87-C1BE-64A2-228D-F1CD512E18AC}"/>
          </ac:spMkLst>
        </pc:spChg>
        <pc:spChg chg="mod">
          <ac:chgData name="NGUYEN, Jenny" userId="a65973b9-8f92-49f0-9c84-11ce3c89c3c3" providerId="ADAL" clId="{34641883-88DD-4A19-BAE5-143ADA43684D}" dt="2024-09-19T11:52:28.242" v="706" actId="1076"/>
          <ac:spMkLst>
            <pc:docMk/>
            <pc:sldMk cId="602727531" sldId="275"/>
            <ac:spMk id="6" creationId="{36D3548E-0CEF-8CEE-A43C-4988E42BBD2E}"/>
          </ac:spMkLst>
        </pc:spChg>
        <pc:spChg chg="mod">
          <ac:chgData name="NGUYEN, Jenny" userId="a65973b9-8f92-49f0-9c84-11ce3c89c3c3" providerId="ADAL" clId="{34641883-88DD-4A19-BAE5-143ADA43684D}" dt="2024-09-19T11:52:28.242" v="706" actId="1076"/>
          <ac:spMkLst>
            <pc:docMk/>
            <pc:sldMk cId="602727531" sldId="275"/>
            <ac:spMk id="7" creationId="{F2DF7C03-3D57-2C48-6F0A-BFA643EE46AF}"/>
          </ac:spMkLst>
        </pc:spChg>
        <pc:spChg chg="mod">
          <ac:chgData name="NGUYEN, Jenny" userId="a65973b9-8f92-49f0-9c84-11ce3c89c3c3" providerId="ADAL" clId="{34641883-88DD-4A19-BAE5-143ADA43684D}" dt="2024-09-19T11:52:28.242" v="706" actId="1076"/>
          <ac:spMkLst>
            <pc:docMk/>
            <pc:sldMk cId="602727531" sldId="275"/>
            <ac:spMk id="9" creationId="{52DBDBB9-0ECD-DBE1-E3B1-3A0DE91E2D94}"/>
          </ac:spMkLst>
        </pc:spChg>
        <pc:spChg chg="mod">
          <ac:chgData name="NGUYEN, Jenny" userId="a65973b9-8f92-49f0-9c84-11ce3c89c3c3" providerId="ADAL" clId="{34641883-88DD-4A19-BAE5-143ADA43684D}" dt="2024-09-19T11:52:28.242" v="706" actId="1076"/>
          <ac:spMkLst>
            <pc:docMk/>
            <pc:sldMk cId="602727531" sldId="275"/>
            <ac:spMk id="10" creationId="{030CEB5A-FE4A-4FB7-532E-D3A296976EDA}"/>
          </ac:spMkLst>
        </pc:spChg>
        <pc:graphicFrameChg chg="modGraphic">
          <ac:chgData name="NGUYEN, Jenny" userId="a65973b9-8f92-49f0-9c84-11ce3c89c3c3" providerId="ADAL" clId="{34641883-88DD-4A19-BAE5-143ADA43684D}" dt="2024-09-19T11:52:15.919" v="705" actId="242"/>
          <ac:graphicFrameMkLst>
            <pc:docMk/>
            <pc:sldMk cId="602727531" sldId="275"/>
            <ac:graphicFrameMk id="3" creationId="{9A13E4A5-9728-4846-BD78-2ADB5DF2EBB2}"/>
          </ac:graphicFrameMkLst>
        </pc:graphicFrameChg>
      </pc:sldChg>
      <pc:sldChg chg="del">
        <pc:chgData name="NGUYEN, Jenny" userId="a65973b9-8f92-49f0-9c84-11ce3c89c3c3" providerId="ADAL" clId="{34641883-88DD-4A19-BAE5-143ADA43684D}" dt="2024-09-17T09:42:44.436" v="17" actId="47"/>
        <pc:sldMkLst>
          <pc:docMk/>
          <pc:sldMk cId="3480362513" sldId="282"/>
        </pc:sldMkLst>
      </pc:sldChg>
      <pc:sldChg chg="del">
        <pc:chgData name="NGUYEN, Jenny" userId="a65973b9-8f92-49f0-9c84-11ce3c89c3c3" providerId="ADAL" clId="{34641883-88DD-4A19-BAE5-143ADA43684D}" dt="2024-09-17T09:42:44.822" v="18" actId="47"/>
        <pc:sldMkLst>
          <pc:docMk/>
          <pc:sldMk cId="2554171387" sldId="283"/>
        </pc:sldMkLst>
      </pc:sldChg>
      <pc:sldChg chg="addSp delSp modSp mod">
        <pc:chgData name="NGUYEN, Jenny" userId="a65973b9-8f92-49f0-9c84-11ce3c89c3c3" providerId="ADAL" clId="{34641883-88DD-4A19-BAE5-143ADA43684D}" dt="2024-09-20T10:27:50.888" v="1709" actId="478"/>
        <pc:sldMkLst>
          <pc:docMk/>
          <pc:sldMk cId="1454226780" sldId="284"/>
        </pc:sldMkLst>
        <pc:spChg chg="add mod">
          <ac:chgData name="NGUYEN, Jenny" userId="a65973b9-8f92-49f0-9c84-11ce3c89c3c3" providerId="ADAL" clId="{34641883-88DD-4A19-BAE5-143ADA43684D}" dt="2024-09-20T10:27:25.925" v="1706" actId="1076"/>
          <ac:spMkLst>
            <pc:docMk/>
            <pc:sldMk cId="1454226780" sldId="284"/>
            <ac:spMk id="5" creationId="{C803EA4C-3EE0-BA83-71FA-50F804770A28}"/>
          </ac:spMkLst>
        </pc:spChg>
        <pc:spChg chg="add mod">
          <ac:chgData name="NGUYEN, Jenny" userId="a65973b9-8f92-49f0-9c84-11ce3c89c3c3" providerId="ADAL" clId="{34641883-88DD-4A19-BAE5-143ADA43684D}" dt="2024-09-20T10:27:25.925" v="1706" actId="1076"/>
          <ac:spMkLst>
            <pc:docMk/>
            <pc:sldMk cId="1454226780" sldId="284"/>
            <ac:spMk id="6" creationId="{43F1CEF4-828D-A981-2D1D-5D9E0A53873E}"/>
          </ac:spMkLst>
        </pc:spChg>
        <pc:spChg chg="add mod">
          <ac:chgData name="NGUYEN, Jenny" userId="a65973b9-8f92-49f0-9c84-11ce3c89c3c3" providerId="ADAL" clId="{34641883-88DD-4A19-BAE5-143ADA43684D}" dt="2024-09-20T10:27:25.925" v="1706" actId="1076"/>
          <ac:spMkLst>
            <pc:docMk/>
            <pc:sldMk cId="1454226780" sldId="284"/>
            <ac:spMk id="7" creationId="{0EB5F18B-6583-BB7B-41DC-4B7D0692450B}"/>
          </ac:spMkLst>
        </pc:spChg>
        <pc:spChg chg="add mod">
          <ac:chgData name="NGUYEN, Jenny" userId="a65973b9-8f92-49f0-9c84-11ce3c89c3c3" providerId="ADAL" clId="{34641883-88DD-4A19-BAE5-143ADA43684D}" dt="2024-09-20T10:27:25.925" v="1706" actId="1076"/>
          <ac:spMkLst>
            <pc:docMk/>
            <pc:sldMk cId="1454226780" sldId="284"/>
            <ac:spMk id="8" creationId="{9AD406AD-6761-10E4-5ED8-BAE2D2012EBB}"/>
          </ac:spMkLst>
        </pc:spChg>
        <pc:spChg chg="add mod">
          <ac:chgData name="NGUYEN, Jenny" userId="a65973b9-8f92-49f0-9c84-11ce3c89c3c3" providerId="ADAL" clId="{34641883-88DD-4A19-BAE5-143ADA43684D}" dt="2024-09-20T10:27:25.925" v="1706" actId="1076"/>
          <ac:spMkLst>
            <pc:docMk/>
            <pc:sldMk cId="1454226780" sldId="284"/>
            <ac:spMk id="9" creationId="{7BA27824-613F-47DF-AC53-EADB02B4243C}"/>
          </ac:spMkLst>
        </pc:spChg>
        <pc:spChg chg="add mod">
          <ac:chgData name="NGUYEN, Jenny" userId="a65973b9-8f92-49f0-9c84-11ce3c89c3c3" providerId="ADAL" clId="{34641883-88DD-4A19-BAE5-143ADA43684D}" dt="2024-09-20T10:27:25.925" v="1706" actId="1076"/>
          <ac:spMkLst>
            <pc:docMk/>
            <pc:sldMk cId="1454226780" sldId="284"/>
            <ac:spMk id="10" creationId="{1F4E6FA0-E5A0-B2D5-796E-DF05C15C8409}"/>
          </ac:spMkLst>
        </pc:spChg>
        <pc:spChg chg="add del mod">
          <ac:chgData name="NGUYEN, Jenny" userId="a65973b9-8f92-49f0-9c84-11ce3c89c3c3" providerId="ADAL" clId="{34641883-88DD-4A19-BAE5-143ADA43684D}" dt="2024-09-20T10:27:50.888" v="1709" actId="478"/>
          <ac:spMkLst>
            <pc:docMk/>
            <pc:sldMk cId="1454226780" sldId="284"/>
            <ac:spMk id="12" creationId="{E9F53070-8697-82DA-B284-B02A57594C09}"/>
          </ac:spMkLst>
        </pc:spChg>
        <pc:spChg chg="add del mod">
          <ac:chgData name="NGUYEN, Jenny" userId="a65973b9-8f92-49f0-9c84-11ce3c89c3c3" providerId="ADAL" clId="{34641883-88DD-4A19-BAE5-143ADA43684D}" dt="2024-09-20T10:27:50.888" v="1709" actId="478"/>
          <ac:spMkLst>
            <pc:docMk/>
            <pc:sldMk cId="1454226780" sldId="284"/>
            <ac:spMk id="13" creationId="{7EE68E05-3AC1-491B-D803-24939B4B6A8D}"/>
          </ac:spMkLst>
        </pc:spChg>
        <pc:spChg chg="add del mod">
          <ac:chgData name="NGUYEN, Jenny" userId="a65973b9-8f92-49f0-9c84-11ce3c89c3c3" providerId="ADAL" clId="{34641883-88DD-4A19-BAE5-143ADA43684D}" dt="2024-09-20T10:27:50.888" v="1709" actId="478"/>
          <ac:spMkLst>
            <pc:docMk/>
            <pc:sldMk cId="1454226780" sldId="284"/>
            <ac:spMk id="14" creationId="{CBFA1063-05B8-01E6-EC26-34E9E601CE44}"/>
          </ac:spMkLst>
        </pc:spChg>
        <pc:spChg chg="add del mod">
          <ac:chgData name="NGUYEN, Jenny" userId="a65973b9-8f92-49f0-9c84-11ce3c89c3c3" providerId="ADAL" clId="{34641883-88DD-4A19-BAE5-143ADA43684D}" dt="2024-09-20T10:27:50.888" v="1709" actId="478"/>
          <ac:spMkLst>
            <pc:docMk/>
            <pc:sldMk cId="1454226780" sldId="284"/>
            <ac:spMk id="15" creationId="{E73E36B4-5E3F-56B8-DACB-09487EC9D046}"/>
          </ac:spMkLst>
        </pc:spChg>
        <pc:spChg chg="add del mod">
          <ac:chgData name="NGUYEN, Jenny" userId="a65973b9-8f92-49f0-9c84-11ce3c89c3c3" providerId="ADAL" clId="{34641883-88DD-4A19-BAE5-143ADA43684D}" dt="2024-09-20T10:27:50.888" v="1709" actId="478"/>
          <ac:spMkLst>
            <pc:docMk/>
            <pc:sldMk cId="1454226780" sldId="284"/>
            <ac:spMk id="16" creationId="{9446B4E6-CD30-F788-9C3F-20EF581CC8F2}"/>
          </ac:spMkLst>
        </pc:spChg>
        <pc:spChg chg="add del mod">
          <ac:chgData name="NGUYEN, Jenny" userId="a65973b9-8f92-49f0-9c84-11ce3c89c3c3" providerId="ADAL" clId="{34641883-88DD-4A19-BAE5-143ADA43684D}" dt="2024-09-20T10:27:50.888" v="1709" actId="478"/>
          <ac:spMkLst>
            <pc:docMk/>
            <pc:sldMk cId="1454226780" sldId="284"/>
            <ac:spMk id="17" creationId="{8B863E04-2282-D853-8709-221F419548AB}"/>
          </ac:spMkLst>
        </pc:spChg>
        <pc:spChg chg="add del mod">
          <ac:chgData name="NGUYEN, Jenny" userId="a65973b9-8f92-49f0-9c84-11ce3c89c3c3" providerId="ADAL" clId="{34641883-88DD-4A19-BAE5-143ADA43684D}" dt="2024-09-20T10:27:50.888" v="1709" actId="478"/>
          <ac:spMkLst>
            <pc:docMk/>
            <pc:sldMk cId="1454226780" sldId="284"/>
            <ac:spMk id="18" creationId="{48EA44FC-2888-E06E-8CA3-31F5A0618AE8}"/>
          </ac:spMkLst>
        </pc:spChg>
        <pc:spChg chg="add del mod">
          <ac:chgData name="NGUYEN, Jenny" userId="a65973b9-8f92-49f0-9c84-11ce3c89c3c3" providerId="ADAL" clId="{34641883-88DD-4A19-BAE5-143ADA43684D}" dt="2024-09-20T10:27:50.888" v="1709" actId="478"/>
          <ac:spMkLst>
            <pc:docMk/>
            <pc:sldMk cId="1454226780" sldId="284"/>
            <ac:spMk id="19" creationId="{86377CA0-D1E4-8055-2CDC-21F2CFC8EA2B}"/>
          </ac:spMkLst>
        </pc:spChg>
        <pc:spChg chg="add del mod">
          <ac:chgData name="NGUYEN, Jenny" userId="a65973b9-8f92-49f0-9c84-11ce3c89c3c3" providerId="ADAL" clId="{34641883-88DD-4A19-BAE5-143ADA43684D}" dt="2024-09-20T10:27:50.888" v="1709" actId="478"/>
          <ac:spMkLst>
            <pc:docMk/>
            <pc:sldMk cId="1454226780" sldId="284"/>
            <ac:spMk id="20" creationId="{DE8CEB7E-D311-D4A0-B4C0-C5520884512A}"/>
          </ac:spMkLst>
        </pc:spChg>
        <pc:spChg chg="add del mod">
          <ac:chgData name="NGUYEN, Jenny" userId="a65973b9-8f92-49f0-9c84-11ce3c89c3c3" providerId="ADAL" clId="{34641883-88DD-4A19-BAE5-143ADA43684D}" dt="2024-09-20T10:27:50.888" v="1709" actId="478"/>
          <ac:spMkLst>
            <pc:docMk/>
            <pc:sldMk cId="1454226780" sldId="284"/>
            <ac:spMk id="22" creationId="{9AB2C543-AE25-612F-139C-BF365CD29D55}"/>
          </ac:spMkLst>
        </pc:spChg>
        <pc:spChg chg="add del mod">
          <ac:chgData name="NGUYEN, Jenny" userId="a65973b9-8f92-49f0-9c84-11ce3c89c3c3" providerId="ADAL" clId="{34641883-88DD-4A19-BAE5-143ADA43684D}" dt="2024-09-20T10:27:50.888" v="1709" actId="478"/>
          <ac:spMkLst>
            <pc:docMk/>
            <pc:sldMk cId="1454226780" sldId="284"/>
            <ac:spMk id="23" creationId="{F61D3E2B-F8D7-82DC-F73E-7ACDCB88D736}"/>
          </ac:spMkLst>
        </pc:spChg>
        <pc:spChg chg="add del mod">
          <ac:chgData name="NGUYEN, Jenny" userId="a65973b9-8f92-49f0-9c84-11ce3c89c3c3" providerId="ADAL" clId="{34641883-88DD-4A19-BAE5-143ADA43684D}" dt="2024-09-20T10:27:50.888" v="1709" actId="478"/>
          <ac:spMkLst>
            <pc:docMk/>
            <pc:sldMk cId="1454226780" sldId="284"/>
            <ac:spMk id="24" creationId="{124538D5-67DF-A844-27ED-8543F66C1C98}"/>
          </ac:spMkLst>
        </pc:spChg>
        <pc:graphicFrameChg chg="add mod">
          <ac:chgData name="NGUYEN, Jenny" userId="a65973b9-8f92-49f0-9c84-11ce3c89c3c3" providerId="ADAL" clId="{34641883-88DD-4A19-BAE5-143ADA43684D}" dt="2024-09-20T10:27:25.925" v="1706" actId="1076"/>
          <ac:graphicFrameMkLst>
            <pc:docMk/>
            <pc:sldMk cId="1454226780" sldId="284"/>
            <ac:graphicFrameMk id="4" creationId="{A9620B90-41AA-613F-22AE-7372D4B5383A}"/>
          </ac:graphicFrameMkLst>
        </pc:graphicFrameChg>
        <pc:graphicFrameChg chg="add del mod">
          <ac:chgData name="NGUYEN, Jenny" userId="a65973b9-8f92-49f0-9c84-11ce3c89c3c3" providerId="ADAL" clId="{34641883-88DD-4A19-BAE5-143ADA43684D}" dt="2024-09-20T10:27:50.888" v="1709" actId="478"/>
          <ac:graphicFrameMkLst>
            <pc:docMk/>
            <pc:sldMk cId="1454226780" sldId="284"/>
            <ac:graphicFrameMk id="11" creationId="{2DA90BCD-2A9D-A606-2D6A-86289B3CB7B8}"/>
          </ac:graphicFrameMkLst>
        </pc:graphicFrameChg>
      </pc:sldChg>
      <pc:sldChg chg="del">
        <pc:chgData name="NGUYEN, Jenny" userId="a65973b9-8f92-49f0-9c84-11ce3c89c3c3" providerId="ADAL" clId="{34641883-88DD-4A19-BAE5-143ADA43684D}" dt="2024-09-20T10:29:31.373" v="1715" actId="47"/>
        <pc:sldMkLst>
          <pc:docMk/>
          <pc:sldMk cId="3436909536" sldId="285"/>
        </pc:sldMkLst>
      </pc:sldChg>
      <pc:sldChg chg="modSp mod modCm">
        <pc:chgData name="NGUYEN, Jenny" userId="a65973b9-8f92-49f0-9c84-11ce3c89c3c3" providerId="ADAL" clId="{34641883-88DD-4A19-BAE5-143ADA43684D}" dt="2024-09-20T11:11:07.470" v="1883" actId="20577"/>
        <pc:sldMkLst>
          <pc:docMk/>
          <pc:sldMk cId="525858486" sldId="288"/>
        </pc:sldMkLst>
        <pc:spChg chg="mod">
          <ac:chgData name="NGUYEN, Jenny" userId="a65973b9-8f92-49f0-9c84-11ce3c89c3c3" providerId="ADAL" clId="{34641883-88DD-4A19-BAE5-143ADA43684D}" dt="2024-09-19T11:45:47.518" v="306" actId="20577"/>
          <ac:spMkLst>
            <pc:docMk/>
            <pc:sldMk cId="525858486" sldId="288"/>
            <ac:spMk id="10" creationId="{14626778-13F0-B03E-0574-4EC7070DF103}"/>
          </ac:spMkLst>
        </pc:spChg>
        <pc:spChg chg="mod">
          <ac:chgData name="NGUYEN, Jenny" userId="a65973b9-8f92-49f0-9c84-11ce3c89c3c3" providerId="ADAL" clId="{34641883-88DD-4A19-BAE5-143ADA43684D}" dt="2024-09-19T11:43:57.400" v="290" actId="1076"/>
          <ac:spMkLst>
            <pc:docMk/>
            <pc:sldMk cId="525858486" sldId="288"/>
            <ac:spMk id="16" creationId="{F7E12FB5-1102-CCCD-FCD7-70ADC734789A}"/>
          </ac:spMkLst>
        </pc:spChg>
        <pc:spChg chg="mod">
          <ac:chgData name="NGUYEN, Jenny" userId="a65973b9-8f92-49f0-9c84-11ce3c89c3c3" providerId="ADAL" clId="{34641883-88DD-4A19-BAE5-143ADA43684D}" dt="2024-09-19T11:43:57.400" v="290" actId="1076"/>
          <ac:spMkLst>
            <pc:docMk/>
            <pc:sldMk cId="525858486" sldId="288"/>
            <ac:spMk id="20" creationId="{F5EB39E6-B087-8C10-0BDE-DF709C0B6B61}"/>
          </ac:spMkLst>
        </pc:spChg>
        <pc:spChg chg="mod">
          <ac:chgData name="NGUYEN, Jenny" userId="a65973b9-8f92-49f0-9c84-11ce3c89c3c3" providerId="ADAL" clId="{34641883-88DD-4A19-BAE5-143ADA43684D}" dt="2024-09-19T11:43:57.400" v="290" actId="1076"/>
          <ac:spMkLst>
            <pc:docMk/>
            <pc:sldMk cId="525858486" sldId="288"/>
            <ac:spMk id="21" creationId="{1CD0F301-ED01-324E-3D30-74BDFD5FD797}"/>
          </ac:spMkLst>
        </pc:spChg>
        <pc:spChg chg="mod">
          <ac:chgData name="NGUYEN, Jenny" userId="a65973b9-8f92-49f0-9c84-11ce3c89c3c3" providerId="ADAL" clId="{34641883-88DD-4A19-BAE5-143ADA43684D}" dt="2024-09-19T11:43:57.400" v="290" actId="1076"/>
          <ac:spMkLst>
            <pc:docMk/>
            <pc:sldMk cId="525858486" sldId="288"/>
            <ac:spMk id="22" creationId="{0805AA88-81A9-172A-A76B-797ECD5CA314}"/>
          </ac:spMkLst>
        </pc:spChg>
        <pc:spChg chg="mod">
          <ac:chgData name="NGUYEN, Jenny" userId="a65973b9-8f92-49f0-9c84-11ce3c89c3c3" providerId="ADAL" clId="{34641883-88DD-4A19-BAE5-143ADA43684D}" dt="2024-09-19T11:43:57.400" v="290" actId="1076"/>
          <ac:spMkLst>
            <pc:docMk/>
            <pc:sldMk cId="525858486" sldId="288"/>
            <ac:spMk id="23" creationId="{FADCAE88-AA76-5492-D246-A42B061F3110}"/>
          </ac:spMkLst>
        </pc:spChg>
        <pc:spChg chg="mod">
          <ac:chgData name="NGUYEN, Jenny" userId="a65973b9-8f92-49f0-9c84-11ce3c89c3c3" providerId="ADAL" clId="{34641883-88DD-4A19-BAE5-143ADA43684D}" dt="2024-09-19T11:43:57.400" v="290" actId="1076"/>
          <ac:spMkLst>
            <pc:docMk/>
            <pc:sldMk cId="525858486" sldId="288"/>
            <ac:spMk id="24" creationId="{ABF5DBE2-9DB0-015A-17FF-0665C498F4C7}"/>
          </ac:spMkLst>
        </pc:spChg>
        <pc:graphicFrameChg chg="mod modGraphic">
          <ac:chgData name="NGUYEN, Jenny" userId="a65973b9-8f92-49f0-9c84-11ce3c89c3c3" providerId="ADAL" clId="{34641883-88DD-4A19-BAE5-143ADA43684D}" dt="2024-09-20T11:11:07.470" v="1883" actId="20577"/>
          <ac:graphicFrameMkLst>
            <pc:docMk/>
            <pc:sldMk cId="525858486" sldId="288"/>
            <ac:graphicFrameMk id="2" creationId="{25527572-2182-401D-8151-9DEEB55AF7D3}"/>
          </ac:graphicFrameMkLst>
        </pc:graphicFrameChg>
        <pc:extLst>
          <p:ext xmlns:p="http://schemas.openxmlformats.org/presentationml/2006/main" uri="{D6D511B9-2390-475A-947B-AFAB55BFBCF1}">
            <pc226:cmChg xmlns:pc226="http://schemas.microsoft.com/office/powerpoint/2022/06/main/command" chg="mod">
              <pc226:chgData name="NGUYEN, Jenny" userId="a65973b9-8f92-49f0-9c84-11ce3c89c3c3" providerId="ADAL" clId="{34641883-88DD-4A19-BAE5-143ADA43684D}" dt="2024-09-19T11:10:49.062" v="260" actId="20577"/>
              <pc2:cmMkLst xmlns:pc2="http://schemas.microsoft.com/office/powerpoint/2019/9/main/command">
                <pc:docMk/>
                <pc:sldMk cId="525858486" sldId="288"/>
                <pc2:cmMk id="{8BBEEA37-AB13-4792-8FD8-C2EDECB79ECD}"/>
              </pc2:cmMkLst>
            </pc226:cmChg>
            <pc226:cmChg xmlns:pc226="http://schemas.microsoft.com/office/powerpoint/2022/06/main/command" chg="mod">
              <pc226:chgData name="NGUYEN, Jenny" userId="a65973b9-8f92-49f0-9c84-11ce3c89c3c3" providerId="ADAL" clId="{34641883-88DD-4A19-BAE5-143ADA43684D}" dt="2024-09-17T09:44:34.992" v="41" actId="20577"/>
              <pc2:cmMkLst xmlns:pc2="http://schemas.microsoft.com/office/powerpoint/2019/9/main/command">
                <pc:docMk/>
                <pc:sldMk cId="525858486" sldId="288"/>
                <pc2:cmMk id="{9D0A0D68-B454-4A4D-942F-62D4DB832B21}"/>
              </pc2:cmMkLst>
            </pc226:cmChg>
            <pc226:cmChg xmlns:pc226="http://schemas.microsoft.com/office/powerpoint/2022/06/main/command" chg="mod">
              <pc226:chgData name="NGUYEN, Jenny" userId="a65973b9-8f92-49f0-9c84-11ce3c89c3c3" providerId="ADAL" clId="{34641883-88DD-4A19-BAE5-143ADA43684D}" dt="2024-09-19T11:11:27.074" v="261" actId="20577"/>
              <pc2:cmMkLst xmlns:pc2="http://schemas.microsoft.com/office/powerpoint/2019/9/main/command">
                <pc:docMk/>
                <pc:sldMk cId="525858486" sldId="288"/>
                <pc2:cmMk id="{8276B9BA-150E-4170-889B-7E6BCDFA0608}"/>
              </pc2:cmMkLst>
            </pc226:cmChg>
          </p:ext>
        </pc:extLst>
      </pc:sldChg>
      <pc:sldChg chg="delSp modSp mod">
        <pc:chgData name="NGUYEN, Jenny" userId="a65973b9-8f92-49f0-9c84-11ce3c89c3c3" providerId="ADAL" clId="{34641883-88DD-4A19-BAE5-143ADA43684D}" dt="2024-09-20T11:11:33.377" v="1886" actId="20577"/>
        <pc:sldMkLst>
          <pc:docMk/>
          <pc:sldMk cId="1723006823" sldId="289"/>
        </pc:sldMkLst>
        <pc:spChg chg="mod">
          <ac:chgData name="NGUYEN, Jenny" userId="a65973b9-8f92-49f0-9c84-11ce3c89c3c3" providerId="ADAL" clId="{34641883-88DD-4A19-BAE5-143ADA43684D}" dt="2024-09-19T11:43:44.512" v="289" actId="1076"/>
          <ac:spMkLst>
            <pc:docMk/>
            <pc:sldMk cId="1723006823" sldId="289"/>
            <ac:spMk id="15" creationId="{A72D3C1D-2B8A-394A-D06C-77EC748F9A28}"/>
          </ac:spMkLst>
        </pc:spChg>
        <pc:spChg chg="mod">
          <ac:chgData name="NGUYEN, Jenny" userId="a65973b9-8f92-49f0-9c84-11ce3c89c3c3" providerId="ADAL" clId="{34641883-88DD-4A19-BAE5-143ADA43684D}" dt="2024-09-19T11:43:44.512" v="289" actId="1076"/>
          <ac:spMkLst>
            <pc:docMk/>
            <pc:sldMk cId="1723006823" sldId="289"/>
            <ac:spMk id="16" creationId="{7BA7E57F-F6AD-BF0A-FC77-86FBD99FA9E6}"/>
          </ac:spMkLst>
        </pc:spChg>
        <pc:spChg chg="del">
          <ac:chgData name="NGUYEN, Jenny" userId="a65973b9-8f92-49f0-9c84-11ce3c89c3c3" providerId="ADAL" clId="{34641883-88DD-4A19-BAE5-143ADA43684D}" dt="2024-09-19T11:43:27.696" v="288" actId="478"/>
          <ac:spMkLst>
            <pc:docMk/>
            <pc:sldMk cId="1723006823" sldId="289"/>
            <ac:spMk id="17" creationId="{3E931B1C-CC2B-4648-8E30-43D81D40A3D8}"/>
          </ac:spMkLst>
        </pc:spChg>
        <pc:spChg chg="mod">
          <ac:chgData name="NGUYEN, Jenny" userId="a65973b9-8f92-49f0-9c84-11ce3c89c3c3" providerId="ADAL" clId="{34641883-88DD-4A19-BAE5-143ADA43684D}" dt="2024-09-19T11:43:44.512" v="289" actId="1076"/>
          <ac:spMkLst>
            <pc:docMk/>
            <pc:sldMk cId="1723006823" sldId="289"/>
            <ac:spMk id="18" creationId="{050ABA70-0E74-24DA-E436-8FE0069E41B0}"/>
          </ac:spMkLst>
        </pc:spChg>
        <pc:graphicFrameChg chg="mod modGraphic">
          <ac:chgData name="NGUYEN, Jenny" userId="a65973b9-8f92-49f0-9c84-11ce3c89c3c3" providerId="ADAL" clId="{34641883-88DD-4A19-BAE5-143ADA43684D}" dt="2024-09-20T11:11:33.377" v="1886" actId="20577"/>
          <ac:graphicFrameMkLst>
            <pc:docMk/>
            <pc:sldMk cId="1723006823" sldId="289"/>
            <ac:graphicFrameMk id="3" creationId="{CDCCCF7A-F7EC-4F9C-98F3-0B1103AC60D1}"/>
          </ac:graphicFrameMkLst>
        </pc:graphicFrameChg>
      </pc:sldChg>
      <pc:sldChg chg="del">
        <pc:chgData name="NGUYEN, Jenny" userId="a65973b9-8f92-49f0-9c84-11ce3c89c3c3" providerId="ADAL" clId="{34641883-88DD-4A19-BAE5-143ADA43684D}" dt="2024-09-17T09:42:57.912" v="21" actId="47"/>
        <pc:sldMkLst>
          <pc:docMk/>
          <pc:sldMk cId="3021963017" sldId="293"/>
        </pc:sldMkLst>
      </pc:sldChg>
      <pc:sldChg chg="del">
        <pc:chgData name="NGUYEN, Jenny" userId="a65973b9-8f92-49f0-9c84-11ce3c89c3c3" providerId="ADAL" clId="{34641883-88DD-4A19-BAE5-143ADA43684D}" dt="2024-09-17T09:43:16.014" v="27" actId="47"/>
        <pc:sldMkLst>
          <pc:docMk/>
          <pc:sldMk cId="1215297964" sldId="297"/>
        </pc:sldMkLst>
      </pc:sldChg>
      <pc:sldChg chg="del">
        <pc:chgData name="NGUYEN, Jenny" userId="a65973b9-8f92-49f0-9c84-11ce3c89c3c3" providerId="ADAL" clId="{34641883-88DD-4A19-BAE5-143ADA43684D}" dt="2024-09-17T09:43:03.148" v="22" actId="47"/>
        <pc:sldMkLst>
          <pc:docMk/>
          <pc:sldMk cId="516870348" sldId="298"/>
        </pc:sldMkLst>
      </pc:sldChg>
      <pc:sldChg chg="del">
        <pc:chgData name="NGUYEN, Jenny" userId="a65973b9-8f92-49f0-9c84-11ce3c89c3c3" providerId="ADAL" clId="{34641883-88DD-4A19-BAE5-143ADA43684D}" dt="2024-09-17T09:43:06.020" v="23" actId="47"/>
        <pc:sldMkLst>
          <pc:docMk/>
          <pc:sldMk cId="3835950995" sldId="299"/>
        </pc:sldMkLst>
      </pc:sldChg>
      <pc:sldChg chg="del">
        <pc:chgData name="NGUYEN, Jenny" userId="a65973b9-8f92-49f0-9c84-11ce3c89c3c3" providerId="ADAL" clId="{34641883-88DD-4A19-BAE5-143ADA43684D}" dt="2024-09-17T09:43:10.681" v="26" actId="47"/>
        <pc:sldMkLst>
          <pc:docMk/>
          <pc:sldMk cId="935137115" sldId="301"/>
        </pc:sldMkLst>
      </pc:sldChg>
      <pc:sldChg chg="del">
        <pc:chgData name="NGUYEN, Jenny" userId="a65973b9-8f92-49f0-9c84-11ce3c89c3c3" providerId="ADAL" clId="{34641883-88DD-4A19-BAE5-143ADA43684D}" dt="2024-09-17T09:42:45.169" v="19" actId="47"/>
        <pc:sldMkLst>
          <pc:docMk/>
          <pc:sldMk cId="320855466" sldId="302"/>
        </pc:sldMkLst>
      </pc:sldChg>
      <pc:sldChg chg="modSp mod">
        <pc:chgData name="NGUYEN, Jenny" userId="a65973b9-8f92-49f0-9c84-11ce3c89c3c3" providerId="ADAL" clId="{34641883-88DD-4A19-BAE5-143ADA43684D}" dt="2024-09-20T11:11:56.992" v="1890" actId="20577"/>
        <pc:sldMkLst>
          <pc:docMk/>
          <pc:sldMk cId="2634944364" sldId="305"/>
        </pc:sldMkLst>
        <pc:graphicFrameChg chg="mod modGraphic">
          <ac:chgData name="NGUYEN, Jenny" userId="a65973b9-8f92-49f0-9c84-11ce3c89c3c3" providerId="ADAL" clId="{34641883-88DD-4A19-BAE5-143ADA43684D}" dt="2024-09-20T11:11:56.992" v="1890" actId="20577"/>
          <ac:graphicFrameMkLst>
            <pc:docMk/>
            <pc:sldMk cId="2634944364" sldId="305"/>
            <ac:graphicFrameMk id="29" creationId="{89991C20-E684-4814-A5E1-07490B073FB8}"/>
          </ac:graphicFrameMkLst>
        </pc:graphicFrameChg>
      </pc:sldChg>
      <pc:sldChg chg="del">
        <pc:chgData name="NGUYEN, Jenny" userId="a65973b9-8f92-49f0-9c84-11ce3c89c3c3" providerId="ADAL" clId="{34641883-88DD-4A19-BAE5-143ADA43684D}" dt="2024-09-17T09:42:49.722" v="20" actId="47"/>
        <pc:sldMkLst>
          <pc:docMk/>
          <pc:sldMk cId="2769823935" sldId="307"/>
        </pc:sldMkLst>
      </pc:sldChg>
      <pc:sldChg chg="del">
        <pc:chgData name="NGUYEN, Jenny" userId="a65973b9-8f92-49f0-9c84-11ce3c89c3c3" providerId="ADAL" clId="{34641883-88DD-4A19-BAE5-143ADA43684D}" dt="2024-09-20T10:29:57.429" v="1716" actId="47"/>
        <pc:sldMkLst>
          <pc:docMk/>
          <pc:sldMk cId="3995048662" sldId="308"/>
        </pc:sldMkLst>
      </pc:sldChg>
      <pc:sldChg chg="modSp mod">
        <pc:chgData name="NGUYEN, Jenny" userId="a65973b9-8f92-49f0-9c84-11ce3c89c3c3" providerId="ADAL" clId="{34641883-88DD-4A19-BAE5-143ADA43684D}" dt="2024-09-20T11:12:21.674" v="1893" actId="20577"/>
        <pc:sldMkLst>
          <pc:docMk/>
          <pc:sldMk cId="4253823105" sldId="310"/>
        </pc:sldMkLst>
        <pc:graphicFrameChg chg="modGraphic">
          <ac:chgData name="NGUYEN, Jenny" userId="a65973b9-8f92-49f0-9c84-11ce3c89c3c3" providerId="ADAL" clId="{34641883-88DD-4A19-BAE5-143ADA43684D}" dt="2024-09-20T11:12:21.674" v="1893" actId="20577"/>
          <ac:graphicFrameMkLst>
            <pc:docMk/>
            <pc:sldMk cId="4253823105" sldId="310"/>
            <ac:graphicFrameMk id="26" creationId="{759AA876-0055-4506-B961-AF905234799F}"/>
          </ac:graphicFrameMkLst>
        </pc:graphicFrameChg>
      </pc:sldChg>
      <pc:sldChg chg="del">
        <pc:chgData name="NGUYEN, Jenny" userId="a65973b9-8f92-49f0-9c84-11ce3c89c3c3" providerId="ADAL" clId="{34641883-88DD-4A19-BAE5-143ADA43684D}" dt="2024-09-17T09:43:07.729" v="24" actId="47"/>
        <pc:sldMkLst>
          <pc:docMk/>
          <pc:sldMk cId="3474033161" sldId="312"/>
        </pc:sldMkLst>
      </pc:sldChg>
      <pc:sldChg chg="addSp delSp modSp mod">
        <pc:chgData name="NGUYEN, Jenny" userId="a65973b9-8f92-49f0-9c84-11ce3c89c3c3" providerId="ADAL" clId="{34641883-88DD-4A19-BAE5-143ADA43684D}" dt="2024-09-20T11:09:59.833" v="1880" actId="14100"/>
        <pc:sldMkLst>
          <pc:docMk/>
          <pc:sldMk cId="0" sldId="313"/>
        </pc:sldMkLst>
        <pc:spChg chg="mod">
          <ac:chgData name="NGUYEN, Jenny" userId="a65973b9-8f92-49f0-9c84-11ce3c89c3c3" providerId="ADAL" clId="{34641883-88DD-4A19-BAE5-143ADA43684D}" dt="2024-09-20T10:06:09.841" v="800" actId="1076"/>
          <ac:spMkLst>
            <pc:docMk/>
            <pc:sldMk cId="0" sldId="313"/>
            <ac:spMk id="7" creationId="{00000000-0000-0000-0000-000000000000}"/>
          </ac:spMkLst>
        </pc:spChg>
        <pc:spChg chg="mod">
          <ac:chgData name="NGUYEN, Jenny" userId="a65973b9-8f92-49f0-9c84-11ce3c89c3c3" providerId="ADAL" clId="{34641883-88DD-4A19-BAE5-143ADA43684D}" dt="2024-09-20T10:08:08.265" v="823" actId="14100"/>
          <ac:spMkLst>
            <pc:docMk/>
            <pc:sldMk cId="0" sldId="313"/>
            <ac:spMk id="13" creationId="{00000000-0000-0000-0000-000000000000}"/>
          </ac:spMkLst>
        </pc:spChg>
        <pc:spChg chg="mod">
          <ac:chgData name="NGUYEN, Jenny" userId="a65973b9-8f92-49f0-9c84-11ce3c89c3c3" providerId="ADAL" clId="{34641883-88DD-4A19-BAE5-143ADA43684D}" dt="2024-09-20T10:03:20.067" v="776" actId="1076"/>
          <ac:spMkLst>
            <pc:docMk/>
            <pc:sldMk cId="0" sldId="313"/>
            <ac:spMk id="57" creationId="{00000000-0000-0000-0000-000000000000}"/>
          </ac:spMkLst>
        </pc:spChg>
        <pc:spChg chg="mod">
          <ac:chgData name="NGUYEN, Jenny" userId="a65973b9-8f92-49f0-9c84-11ce3c89c3c3" providerId="ADAL" clId="{34641883-88DD-4A19-BAE5-143ADA43684D}" dt="2024-09-20T10:01:15.132" v="762"/>
          <ac:spMkLst>
            <pc:docMk/>
            <pc:sldMk cId="0" sldId="313"/>
            <ac:spMk id="63" creationId="{00000000-0000-0000-0000-000000000000}"/>
          </ac:spMkLst>
        </pc:spChg>
        <pc:spChg chg="mod">
          <ac:chgData name="NGUYEN, Jenny" userId="a65973b9-8f92-49f0-9c84-11ce3c89c3c3" providerId="ADAL" clId="{34641883-88DD-4A19-BAE5-143ADA43684D}" dt="2024-09-20T10:01:24.418" v="763"/>
          <ac:spMkLst>
            <pc:docMk/>
            <pc:sldMk cId="0" sldId="313"/>
            <ac:spMk id="66" creationId="{00000000-0000-0000-0000-000000000000}"/>
          </ac:spMkLst>
        </pc:spChg>
        <pc:spChg chg="mod">
          <ac:chgData name="NGUYEN, Jenny" userId="a65973b9-8f92-49f0-9c84-11ce3c89c3c3" providerId="ADAL" clId="{34641883-88DD-4A19-BAE5-143ADA43684D}" dt="2024-09-20T10:05:42.735" v="793" actId="1076"/>
          <ac:spMkLst>
            <pc:docMk/>
            <pc:sldMk cId="0" sldId="313"/>
            <ac:spMk id="142" creationId="{00000000-0000-0000-0000-000000000000}"/>
          </ac:spMkLst>
        </pc:spChg>
        <pc:spChg chg="mod">
          <ac:chgData name="NGUYEN, Jenny" userId="a65973b9-8f92-49f0-9c84-11ce3c89c3c3" providerId="ADAL" clId="{34641883-88DD-4A19-BAE5-143ADA43684D}" dt="2024-09-20T10:06:29.662" v="804" actId="1076"/>
          <ac:spMkLst>
            <pc:docMk/>
            <pc:sldMk cId="0" sldId="313"/>
            <ac:spMk id="143" creationId="{00000000-0000-0000-0000-000000000000}"/>
          </ac:spMkLst>
        </pc:spChg>
        <pc:spChg chg="del">
          <ac:chgData name="NGUYEN, Jenny" userId="a65973b9-8f92-49f0-9c84-11ce3c89c3c3" providerId="ADAL" clId="{34641883-88DD-4A19-BAE5-143ADA43684D}" dt="2024-09-20T09:56:18.350" v="717" actId="478"/>
          <ac:spMkLst>
            <pc:docMk/>
            <pc:sldMk cId="0" sldId="313"/>
            <ac:spMk id="144" creationId="{00000000-0000-0000-0000-000000000000}"/>
          </ac:spMkLst>
        </pc:spChg>
        <pc:spChg chg="mod">
          <ac:chgData name="NGUYEN, Jenny" userId="a65973b9-8f92-49f0-9c84-11ce3c89c3c3" providerId="ADAL" clId="{34641883-88DD-4A19-BAE5-143ADA43684D}" dt="2024-09-20T10:01:57.781" v="772" actId="1076"/>
          <ac:spMkLst>
            <pc:docMk/>
            <pc:sldMk cId="0" sldId="313"/>
            <ac:spMk id="147" creationId="{00000000-0000-0000-0000-000000000000}"/>
          </ac:spMkLst>
        </pc:spChg>
        <pc:spChg chg="mod">
          <ac:chgData name="NGUYEN, Jenny" userId="a65973b9-8f92-49f0-9c84-11ce3c89c3c3" providerId="ADAL" clId="{34641883-88DD-4A19-BAE5-143ADA43684D}" dt="2024-09-20T10:01:51.430" v="770" actId="1076"/>
          <ac:spMkLst>
            <pc:docMk/>
            <pc:sldMk cId="0" sldId="313"/>
            <ac:spMk id="148" creationId="{00000000-0000-0000-0000-000000000000}"/>
          </ac:spMkLst>
        </pc:spChg>
        <pc:spChg chg="mod">
          <ac:chgData name="NGUYEN, Jenny" userId="a65973b9-8f92-49f0-9c84-11ce3c89c3c3" providerId="ADAL" clId="{34641883-88DD-4A19-BAE5-143ADA43684D}" dt="2024-09-20T10:06:10.308" v="801" actId="1076"/>
          <ac:spMkLst>
            <pc:docMk/>
            <pc:sldMk cId="0" sldId="313"/>
            <ac:spMk id="158" creationId="{00000000-0000-0000-0000-000000000000}"/>
          </ac:spMkLst>
        </pc:spChg>
        <pc:spChg chg="mod">
          <ac:chgData name="NGUYEN, Jenny" userId="a65973b9-8f92-49f0-9c84-11ce3c89c3c3" providerId="ADAL" clId="{34641883-88DD-4A19-BAE5-143ADA43684D}" dt="2024-09-20T10:06:32.165" v="805" actId="14100"/>
          <ac:spMkLst>
            <pc:docMk/>
            <pc:sldMk cId="0" sldId="313"/>
            <ac:spMk id="159" creationId="{00000000-0000-0000-0000-000000000000}"/>
          </ac:spMkLst>
        </pc:spChg>
        <pc:spChg chg="add del mod topLvl">
          <ac:chgData name="NGUYEN, Jenny" userId="a65973b9-8f92-49f0-9c84-11ce3c89c3c3" providerId="ADAL" clId="{34641883-88DD-4A19-BAE5-143ADA43684D}" dt="2024-09-20T09:56:15.687" v="716" actId="1076"/>
          <ac:spMkLst>
            <pc:docMk/>
            <pc:sldMk cId="0" sldId="313"/>
            <ac:spMk id="161" creationId="{00000000-0000-0000-0000-000000000000}"/>
          </ac:spMkLst>
        </pc:spChg>
        <pc:spChg chg="mod topLvl">
          <ac:chgData name="NGUYEN, Jenny" userId="a65973b9-8f92-49f0-9c84-11ce3c89c3c3" providerId="ADAL" clId="{34641883-88DD-4A19-BAE5-143ADA43684D}" dt="2024-09-20T11:09:59.833" v="1880" actId="14100"/>
          <ac:spMkLst>
            <pc:docMk/>
            <pc:sldMk cId="0" sldId="313"/>
            <ac:spMk id="162" creationId="{00000000-0000-0000-0000-000000000000}"/>
          </ac:spMkLst>
        </pc:spChg>
        <pc:spChg chg="mod topLvl">
          <ac:chgData name="NGUYEN, Jenny" userId="a65973b9-8f92-49f0-9c84-11ce3c89c3c3" providerId="ADAL" clId="{34641883-88DD-4A19-BAE5-143ADA43684D}" dt="2024-09-20T10:00:35.381" v="753" actId="20577"/>
          <ac:spMkLst>
            <pc:docMk/>
            <pc:sldMk cId="0" sldId="313"/>
            <ac:spMk id="164" creationId="{00000000-0000-0000-0000-000000000000}"/>
          </ac:spMkLst>
        </pc:spChg>
        <pc:spChg chg="del mod topLvl">
          <ac:chgData name="NGUYEN, Jenny" userId="a65973b9-8f92-49f0-9c84-11ce3c89c3c3" providerId="ADAL" clId="{34641883-88DD-4A19-BAE5-143ADA43684D}" dt="2024-09-20T09:59:48.254" v="735" actId="478"/>
          <ac:spMkLst>
            <pc:docMk/>
            <pc:sldMk cId="0" sldId="313"/>
            <ac:spMk id="165" creationId="{00000000-0000-0000-0000-000000000000}"/>
          </ac:spMkLst>
        </pc:spChg>
        <pc:spChg chg="del topLvl">
          <ac:chgData name="NGUYEN, Jenny" userId="a65973b9-8f92-49f0-9c84-11ce3c89c3c3" providerId="ADAL" clId="{34641883-88DD-4A19-BAE5-143ADA43684D}" dt="2024-09-20T10:01:37.898" v="765" actId="478"/>
          <ac:spMkLst>
            <pc:docMk/>
            <pc:sldMk cId="0" sldId="313"/>
            <ac:spMk id="167" creationId="{00000000-0000-0000-0000-000000000000}"/>
          </ac:spMkLst>
        </pc:spChg>
        <pc:spChg chg="del topLvl">
          <ac:chgData name="NGUYEN, Jenny" userId="a65973b9-8f92-49f0-9c84-11ce3c89c3c3" providerId="ADAL" clId="{34641883-88DD-4A19-BAE5-143ADA43684D}" dt="2024-09-20T10:01:36.665" v="764" actId="478"/>
          <ac:spMkLst>
            <pc:docMk/>
            <pc:sldMk cId="0" sldId="313"/>
            <ac:spMk id="168" creationId="{00000000-0000-0000-0000-000000000000}"/>
          </ac:spMkLst>
        </pc:spChg>
        <pc:spChg chg="mod">
          <ac:chgData name="NGUYEN, Jenny" userId="a65973b9-8f92-49f0-9c84-11ce3c89c3c3" providerId="ADAL" clId="{34641883-88DD-4A19-BAE5-143ADA43684D}" dt="2024-09-20T10:03:37.808" v="779" actId="1076"/>
          <ac:spMkLst>
            <pc:docMk/>
            <pc:sldMk cId="0" sldId="313"/>
            <ac:spMk id="183" creationId="{00000000-0000-0000-0000-000000000000}"/>
          </ac:spMkLst>
        </pc:spChg>
        <pc:spChg chg="mod">
          <ac:chgData name="NGUYEN, Jenny" userId="a65973b9-8f92-49f0-9c84-11ce3c89c3c3" providerId="ADAL" clId="{34641883-88DD-4A19-BAE5-143ADA43684D}" dt="2024-09-20T10:05:07.920" v="781" actId="1076"/>
          <ac:spMkLst>
            <pc:docMk/>
            <pc:sldMk cId="0" sldId="313"/>
            <ac:spMk id="184" creationId="{00000000-0000-0000-0000-000000000000}"/>
          </ac:spMkLst>
        </pc:spChg>
        <pc:spChg chg="mod">
          <ac:chgData name="NGUYEN, Jenny" userId="a65973b9-8f92-49f0-9c84-11ce3c89c3c3" providerId="ADAL" clId="{34641883-88DD-4A19-BAE5-143ADA43684D}" dt="2024-09-20T09:59:27.155" v="726" actId="14100"/>
          <ac:spMkLst>
            <pc:docMk/>
            <pc:sldMk cId="0" sldId="313"/>
            <ac:spMk id="188" creationId="{00000000-0000-0000-0000-000000000000}"/>
          </ac:spMkLst>
        </pc:spChg>
        <pc:spChg chg="mod">
          <ac:chgData name="NGUYEN, Jenny" userId="a65973b9-8f92-49f0-9c84-11ce3c89c3c3" providerId="ADAL" clId="{34641883-88DD-4A19-BAE5-143ADA43684D}" dt="2024-09-20T10:01:01.183" v="761" actId="1076"/>
          <ac:spMkLst>
            <pc:docMk/>
            <pc:sldMk cId="0" sldId="313"/>
            <ac:spMk id="189" creationId="{00000000-0000-0000-0000-000000000000}"/>
          </ac:spMkLst>
        </pc:spChg>
        <pc:spChg chg="mod">
          <ac:chgData name="NGUYEN, Jenny" userId="a65973b9-8f92-49f0-9c84-11ce3c89c3c3" providerId="ADAL" clId="{34641883-88DD-4A19-BAE5-143ADA43684D}" dt="2024-09-20T10:02:01.357" v="773" actId="1076"/>
          <ac:spMkLst>
            <pc:docMk/>
            <pc:sldMk cId="0" sldId="313"/>
            <ac:spMk id="191" creationId="{00000000-0000-0000-0000-000000000000}"/>
          </ac:spMkLst>
        </pc:spChg>
        <pc:spChg chg="mod">
          <ac:chgData name="NGUYEN, Jenny" userId="a65973b9-8f92-49f0-9c84-11ce3c89c3c3" providerId="ADAL" clId="{34641883-88DD-4A19-BAE5-143ADA43684D}" dt="2024-09-20T10:08:03.510" v="822" actId="1076"/>
          <ac:spMkLst>
            <pc:docMk/>
            <pc:sldMk cId="0" sldId="313"/>
            <ac:spMk id="192" creationId="{00000000-0000-0000-0000-000000000000}"/>
          </ac:spMkLst>
        </pc:spChg>
        <pc:spChg chg="del">
          <ac:chgData name="NGUYEN, Jenny" userId="a65973b9-8f92-49f0-9c84-11ce3c89c3c3" providerId="ADAL" clId="{34641883-88DD-4A19-BAE5-143ADA43684D}" dt="2024-09-20T10:01:38.998" v="766" actId="478"/>
          <ac:spMkLst>
            <pc:docMk/>
            <pc:sldMk cId="0" sldId="313"/>
            <ac:spMk id="193" creationId="{00000000-0000-0000-0000-000000000000}"/>
          </ac:spMkLst>
        </pc:spChg>
        <pc:spChg chg="del">
          <ac:chgData name="NGUYEN, Jenny" userId="a65973b9-8f92-49f0-9c84-11ce3c89c3c3" providerId="ADAL" clId="{34641883-88DD-4A19-BAE5-143ADA43684D}" dt="2024-09-20T10:01:40.032" v="767" actId="478"/>
          <ac:spMkLst>
            <pc:docMk/>
            <pc:sldMk cId="0" sldId="313"/>
            <ac:spMk id="194" creationId="{00000000-0000-0000-0000-000000000000}"/>
          </ac:spMkLst>
        </pc:spChg>
        <pc:spChg chg="add mod">
          <ac:chgData name="NGUYEN, Jenny" userId="a65973b9-8f92-49f0-9c84-11ce3c89c3c3" providerId="ADAL" clId="{34641883-88DD-4A19-BAE5-143ADA43684D}" dt="2024-09-20T10:00:58.385" v="760" actId="1076"/>
          <ac:spMkLst>
            <pc:docMk/>
            <pc:sldMk cId="0" sldId="313"/>
            <ac:spMk id="241" creationId="{39980308-F374-E47E-17E3-A644FD84A353}"/>
          </ac:spMkLst>
        </pc:spChg>
        <pc:spChg chg="add del mod">
          <ac:chgData name="NGUYEN, Jenny" userId="a65973b9-8f92-49f0-9c84-11ce3c89c3c3" providerId="ADAL" clId="{34641883-88DD-4A19-BAE5-143ADA43684D}" dt="2024-09-20T10:00:48.553" v="757" actId="478"/>
          <ac:spMkLst>
            <pc:docMk/>
            <pc:sldMk cId="0" sldId="313"/>
            <ac:spMk id="242" creationId="{0B90E6B3-9C6F-0680-54BD-5FCBADD8E61E}"/>
          </ac:spMkLst>
        </pc:spChg>
        <pc:spChg chg="add mod">
          <ac:chgData name="NGUYEN, Jenny" userId="a65973b9-8f92-49f0-9c84-11ce3c89c3c3" providerId="ADAL" clId="{34641883-88DD-4A19-BAE5-143ADA43684D}" dt="2024-09-20T10:07:22.262" v="813"/>
          <ac:spMkLst>
            <pc:docMk/>
            <pc:sldMk cId="0" sldId="313"/>
            <ac:spMk id="243" creationId="{FAA5BFED-28FD-AA18-5231-161B85EA9C23}"/>
          </ac:spMkLst>
        </pc:spChg>
        <pc:spChg chg="add mod">
          <ac:chgData name="NGUYEN, Jenny" userId="a65973b9-8f92-49f0-9c84-11ce3c89c3c3" providerId="ADAL" clId="{34641883-88DD-4A19-BAE5-143ADA43684D}" dt="2024-09-20T10:06:43.997" v="809" actId="1076"/>
          <ac:spMkLst>
            <pc:docMk/>
            <pc:sldMk cId="0" sldId="313"/>
            <ac:spMk id="244" creationId="{3301453A-749D-9258-6FA0-FE3044FBA91F}"/>
          </ac:spMkLst>
        </pc:spChg>
        <pc:spChg chg="add mod">
          <ac:chgData name="NGUYEN, Jenny" userId="a65973b9-8f92-49f0-9c84-11ce3c89c3c3" providerId="ADAL" clId="{34641883-88DD-4A19-BAE5-143ADA43684D}" dt="2024-09-20T10:06:48.431" v="811" actId="1076"/>
          <ac:spMkLst>
            <pc:docMk/>
            <pc:sldMk cId="0" sldId="313"/>
            <ac:spMk id="245" creationId="{9B927F0E-8997-7140-557C-705EF33062B4}"/>
          </ac:spMkLst>
        </pc:spChg>
        <pc:spChg chg="add mod">
          <ac:chgData name="NGUYEN, Jenny" userId="a65973b9-8f92-49f0-9c84-11ce3c89c3c3" providerId="ADAL" clId="{34641883-88DD-4A19-BAE5-143ADA43684D}" dt="2024-09-20T10:07:40.599" v="819" actId="14100"/>
          <ac:spMkLst>
            <pc:docMk/>
            <pc:sldMk cId="0" sldId="313"/>
            <ac:spMk id="246" creationId="{254F6DD3-FA48-C5E2-D1A4-25EEF76B51AB}"/>
          </ac:spMkLst>
        </pc:spChg>
        <pc:spChg chg="add del mod">
          <ac:chgData name="NGUYEN, Jenny" userId="a65973b9-8f92-49f0-9c84-11ce3c89c3c3" providerId="ADAL" clId="{34641883-88DD-4A19-BAE5-143ADA43684D}" dt="2024-09-20T10:07:33.295" v="817" actId="478"/>
          <ac:spMkLst>
            <pc:docMk/>
            <pc:sldMk cId="0" sldId="313"/>
            <ac:spMk id="247" creationId="{9F7D0C7E-D90D-CBC4-AB44-E7B3A6DE67C2}"/>
          </ac:spMkLst>
        </pc:spChg>
        <pc:grpChg chg="mod">
          <ac:chgData name="NGUYEN, Jenny" userId="a65973b9-8f92-49f0-9c84-11ce3c89c3c3" providerId="ADAL" clId="{34641883-88DD-4A19-BAE5-143ADA43684D}" dt="2024-09-20T10:03:29.241" v="777" actId="1076"/>
          <ac:grpSpMkLst>
            <pc:docMk/>
            <pc:sldMk cId="0" sldId="313"/>
            <ac:grpSpMk id="55" creationId="{00000000-0000-0000-0000-000000000000}"/>
          </ac:grpSpMkLst>
        </pc:grpChg>
        <pc:grpChg chg="mod">
          <ac:chgData name="NGUYEN, Jenny" userId="a65973b9-8f92-49f0-9c84-11ce3c89c3c3" providerId="ADAL" clId="{34641883-88DD-4A19-BAE5-143ADA43684D}" dt="2024-09-20T10:01:53.931" v="771" actId="1076"/>
          <ac:grpSpMkLst>
            <pc:docMk/>
            <pc:sldMk cId="0" sldId="313"/>
            <ac:grpSpMk id="61" creationId="{00000000-0000-0000-0000-000000000000}"/>
          </ac:grpSpMkLst>
        </pc:grpChg>
        <pc:grpChg chg="mod">
          <ac:chgData name="NGUYEN, Jenny" userId="a65973b9-8f92-49f0-9c84-11ce3c89c3c3" providerId="ADAL" clId="{34641883-88DD-4A19-BAE5-143ADA43684D}" dt="2024-09-20T10:07:59.578" v="821" actId="1076"/>
          <ac:grpSpMkLst>
            <pc:docMk/>
            <pc:sldMk cId="0" sldId="313"/>
            <ac:grpSpMk id="64" creationId="{00000000-0000-0000-0000-000000000000}"/>
          </ac:grpSpMkLst>
        </pc:grpChg>
        <pc:grpChg chg="mod">
          <ac:chgData name="NGUYEN, Jenny" userId="a65973b9-8f92-49f0-9c84-11ce3c89c3c3" providerId="ADAL" clId="{34641883-88DD-4A19-BAE5-143ADA43684D}" dt="2024-09-20T10:06:14.283" v="802" actId="14100"/>
          <ac:grpSpMkLst>
            <pc:docMk/>
            <pc:sldMk cId="0" sldId="313"/>
            <ac:grpSpMk id="157" creationId="{00000000-0000-0000-0000-000000000000}"/>
          </ac:grpSpMkLst>
        </pc:grpChg>
        <pc:grpChg chg="add del mod">
          <ac:chgData name="NGUYEN, Jenny" userId="a65973b9-8f92-49f0-9c84-11ce3c89c3c3" providerId="ADAL" clId="{34641883-88DD-4A19-BAE5-143ADA43684D}" dt="2024-09-20T09:59:20.882" v="724" actId="14100"/>
          <ac:grpSpMkLst>
            <pc:docMk/>
            <pc:sldMk cId="0" sldId="313"/>
            <ac:grpSpMk id="160" creationId="{00000000-0000-0000-0000-000000000000}"/>
          </ac:grpSpMkLst>
        </pc:grpChg>
        <pc:grpChg chg="del mod">
          <ac:chgData name="NGUYEN, Jenny" userId="a65973b9-8f92-49f0-9c84-11ce3c89c3c3" providerId="ADAL" clId="{34641883-88DD-4A19-BAE5-143ADA43684D}" dt="2024-09-20T09:59:48.254" v="735" actId="478"/>
          <ac:grpSpMkLst>
            <pc:docMk/>
            <pc:sldMk cId="0" sldId="313"/>
            <ac:grpSpMk id="163" creationId="{00000000-0000-0000-0000-000000000000}"/>
          </ac:grpSpMkLst>
        </pc:grpChg>
        <pc:grpChg chg="del">
          <ac:chgData name="NGUYEN, Jenny" userId="a65973b9-8f92-49f0-9c84-11ce3c89c3c3" providerId="ADAL" clId="{34641883-88DD-4A19-BAE5-143ADA43684D}" dt="2024-09-20T10:01:36.665" v="764" actId="478"/>
          <ac:grpSpMkLst>
            <pc:docMk/>
            <pc:sldMk cId="0" sldId="313"/>
            <ac:grpSpMk id="166" creationId="{00000000-0000-0000-0000-000000000000}"/>
          </ac:grpSpMkLst>
        </pc:grpChg>
      </pc:sldChg>
      <pc:sldChg chg="addSp modSp mod">
        <pc:chgData name="NGUYEN, Jenny" userId="a65973b9-8f92-49f0-9c84-11ce3c89c3c3" providerId="ADAL" clId="{34641883-88DD-4A19-BAE5-143ADA43684D}" dt="2024-09-20T11:10:57.654" v="1882" actId="20577"/>
        <pc:sldMkLst>
          <pc:docMk/>
          <pc:sldMk cId="3794400559" sldId="315"/>
        </pc:sldMkLst>
        <pc:spChg chg="add mod">
          <ac:chgData name="NGUYEN, Jenny" userId="a65973b9-8f92-49f0-9c84-11ce3c89c3c3" providerId="ADAL" clId="{34641883-88DD-4A19-BAE5-143ADA43684D}" dt="2024-09-20T10:11:21.264" v="976" actId="1076"/>
          <ac:spMkLst>
            <pc:docMk/>
            <pc:sldMk cId="3794400559" sldId="315"/>
            <ac:spMk id="2" creationId="{406A6BAD-F33C-CB38-47B2-2C4A2F5FB4C4}"/>
          </ac:spMkLst>
        </pc:spChg>
        <pc:spChg chg="add mod">
          <ac:chgData name="NGUYEN, Jenny" userId="a65973b9-8f92-49f0-9c84-11ce3c89c3c3" providerId="ADAL" clId="{34641883-88DD-4A19-BAE5-143ADA43684D}" dt="2024-09-20T10:11:21.264" v="976" actId="1076"/>
          <ac:spMkLst>
            <pc:docMk/>
            <pc:sldMk cId="3794400559" sldId="315"/>
            <ac:spMk id="3" creationId="{15CD343D-AC35-DB2C-4D16-8CAC9ED74CEE}"/>
          </ac:spMkLst>
        </pc:spChg>
        <pc:spChg chg="add mod">
          <ac:chgData name="NGUYEN, Jenny" userId="a65973b9-8f92-49f0-9c84-11ce3c89c3c3" providerId="ADAL" clId="{34641883-88DD-4A19-BAE5-143ADA43684D}" dt="2024-09-20T10:11:21.264" v="976" actId="1076"/>
          <ac:spMkLst>
            <pc:docMk/>
            <pc:sldMk cId="3794400559" sldId="315"/>
            <ac:spMk id="4" creationId="{734866C1-98FB-B808-5DE6-E688B96AFF40}"/>
          </ac:spMkLst>
        </pc:spChg>
        <pc:spChg chg="add mod">
          <ac:chgData name="NGUYEN, Jenny" userId="a65973b9-8f92-49f0-9c84-11ce3c89c3c3" providerId="ADAL" clId="{34641883-88DD-4A19-BAE5-143ADA43684D}" dt="2024-09-20T10:11:29.572" v="978" actId="1076"/>
          <ac:spMkLst>
            <pc:docMk/>
            <pc:sldMk cId="3794400559" sldId="315"/>
            <ac:spMk id="5" creationId="{31F94AB1-15BC-BDF1-13DD-E9B5EFE73B23}"/>
          </ac:spMkLst>
        </pc:spChg>
        <pc:spChg chg="mod">
          <ac:chgData name="NGUYEN, Jenny" userId="a65973b9-8f92-49f0-9c84-11ce3c89c3c3" providerId="ADAL" clId="{34641883-88DD-4A19-BAE5-143ADA43684D}" dt="2024-09-19T11:45:24.688" v="301" actId="20577"/>
          <ac:spMkLst>
            <pc:docMk/>
            <pc:sldMk cId="3794400559" sldId="315"/>
            <ac:spMk id="16" creationId="{260454DC-7203-EFCA-F104-72ADF620B854}"/>
          </ac:spMkLst>
        </pc:spChg>
        <pc:spChg chg="add mod">
          <ac:chgData name="NGUYEN, Jenny" userId="a65973b9-8f92-49f0-9c84-11ce3c89c3c3" providerId="ADAL" clId="{34641883-88DD-4A19-BAE5-143ADA43684D}" dt="2024-09-20T10:11:29.572" v="978" actId="1076"/>
          <ac:spMkLst>
            <pc:docMk/>
            <pc:sldMk cId="3794400559" sldId="315"/>
            <ac:spMk id="21" creationId="{5E409354-3C60-DC09-2A26-9194C06D07BD}"/>
          </ac:spMkLst>
        </pc:spChg>
        <pc:spChg chg="add mod">
          <ac:chgData name="NGUYEN, Jenny" userId="a65973b9-8f92-49f0-9c84-11ce3c89c3c3" providerId="ADAL" clId="{34641883-88DD-4A19-BAE5-143ADA43684D}" dt="2024-09-20T10:11:29.572" v="978" actId="1076"/>
          <ac:spMkLst>
            <pc:docMk/>
            <pc:sldMk cId="3794400559" sldId="315"/>
            <ac:spMk id="22" creationId="{BABC97E0-7180-0EBF-1D56-C286BD9719F9}"/>
          </ac:spMkLst>
        </pc:spChg>
        <pc:spChg chg="mod">
          <ac:chgData name="NGUYEN, Jenny" userId="a65973b9-8f92-49f0-9c84-11ce3c89c3c3" providerId="ADAL" clId="{34641883-88DD-4A19-BAE5-143ADA43684D}" dt="2024-09-20T10:11:35.713" v="980" actId="14100"/>
          <ac:spMkLst>
            <pc:docMk/>
            <pc:sldMk cId="3794400559" sldId="315"/>
            <ac:spMk id="50" creationId="{E48FC6EF-D064-4EF0-8E39-B42B16E90595}"/>
          </ac:spMkLst>
        </pc:spChg>
        <pc:graphicFrameChg chg="mod modGraphic">
          <ac:chgData name="NGUYEN, Jenny" userId="a65973b9-8f92-49f0-9c84-11ce3c89c3c3" providerId="ADAL" clId="{34641883-88DD-4A19-BAE5-143ADA43684D}" dt="2024-09-20T11:10:57.654" v="1882" actId="20577"/>
          <ac:graphicFrameMkLst>
            <pc:docMk/>
            <pc:sldMk cId="3794400559" sldId="315"/>
            <ac:graphicFrameMk id="7" creationId="{6ED30161-3EC9-87C7-8E12-52C0FF458B8B}"/>
          </ac:graphicFrameMkLst>
        </pc:graphicFrameChg>
      </pc:sldChg>
      <pc:sldChg chg="addSp delSp modSp mod">
        <pc:chgData name="NGUYEN, Jenny" userId="a65973b9-8f92-49f0-9c84-11ce3c89c3c3" providerId="ADAL" clId="{34641883-88DD-4A19-BAE5-143ADA43684D}" dt="2024-09-20T11:12:14.058" v="1892" actId="20577"/>
        <pc:sldMkLst>
          <pc:docMk/>
          <pc:sldMk cId="1243643097" sldId="316"/>
        </pc:sldMkLst>
        <pc:spChg chg="add mod">
          <ac:chgData name="NGUYEN, Jenny" userId="a65973b9-8f92-49f0-9c84-11ce3c89c3c3" providerId="ADAL" clId="{34641883-88DD-4A19-BAE5-143ADA43684D}" dt="2024-09-20T10:25:50.916" v="1679" actId="1076"/>
          <ac:spMkLst>
            <pc:docMk/>
            <pc:sldMk cId="1243643097" sldId="316"/>
            <ac:spMk id="2" creationId="{3E6ED2EA-1CF0-83E4-EB3B-9FF8D24D1005}"/>
          </ac:spMkLst>
        </pc:spChg>
        <pc:spChg chg="add mod">
          <ac:chgData name="NGUYEN, Jenny" userId="a65973b9-8f92-49f0-9c84-11ce3c89c3c3" providerId="ADAL" clId="{34641883-88DD-4A19-BAE5-143ADA43684D}" dt="2024-09-20T10:26:27.134" v="1689" actId="1076"/>
          <ac:spMkLst>
            <pc:docMk/>
            <pc:sldMk cId="1243643097" sldId="316"/>
            <ac:spMk id="4" creationId="{6A777DD5-B9BC-E789-02C9-B72200A614C1}"/>
          </ac:spMkLst>
        </pc:spChg>
        <pc:spChg chg="add mod">
          <ac:chgData name="NGUYEN, Jenny" userId="a65973b9-8f92-49f0-9c84-11ce3c89c3c3" providerId="ADAL" clId="{34641883-88DD-4A19-BAE5-143ADA43684D}" dt="2024-09-20T10:26:27.134" v="1689" actId="1076"/>
          <ac:spMkLst>
            <pc:docMk/>
            <pc:sldMk cId="1243643097" sldId="316"/>
            <ac:spMk id="5" creationId="{B89FC629-1940-7FE7-D3A2-E349A9CBA7A8}"/>
          </ac:spMkLst>
        </pc:spChg>
        <pc:spChg chg="add mod">
          <ac:chgData name="NGUYEN, Jenny" userId="a65973b9-8f92-49f0-9c84-11ce3c89c3c3" providerId="ADAL" clId="{34641883-88DD-4A19-BAE5-143ADA43684D}" dt="2024-09-20T10:26:27.134" v="1689" actId="1076"/>
          <ac:spMkLst>
            <pc:docMk/>
            <pc:sldMk cId="1243643097" sldId="316"/>
            <ac:spMk id="6" creationId="{5AC8AC21-36BD-65EA-3510-113E792AC697}"/>
          </ac:spMkLst>
        </pc:spChg>
        <pc:spChg chg="add mod">
          <ac:chgData name="NGUYEN, Jenny" userId="a65973b9-8f92-49f0-9c84-11ce3c89c3c3" providerId="ADAL" clId="{34641883-88DD-4A19-BAE5-143ADA43684D}" dt="2024-09-20T10:26:31.603" v="1691" actId="1076"/>
          <ac:spMkLst>
            <pc:docMk/>
            <pc:sldMk cId="1243643097" sldId="316"/>
            <ac:spMk id="7" creationId="{ED39821D-0CBE-07CC-21A0-2FE6F71813A3}"/>
          </ac:spMkLst>
        </pc:spChg>
        <pc:spChg chg="add mod">
          <ac:chgData name="NGUYEN, Jenny" userId="a65973b9-8f92-49f0-9c84-11ce3c89c3c3" providerId="ADAL" clId="{34641883-88DD-4A19-BAE5-143ADA43684D}" dt="2024-09-20T10:26:31.603" v="1691" actId="1076"/>
          <ac:spMkLst>
            <pc:docMk/>
            <pc:sldMk cId="1243643097" sldId="316"/>
            <ac:spMk id="8" creationId="{C3993B76-2B94-E759-6E1D-7662CED5BDE0}"/>
          </ac:spMkLst>
        </pc:spChg>
        <pc:spChg chg="add mod">
          <ac:chgData name="NGUYEN, Jenny" userId="a65973b9-8f92-49f0-9c84-11ce3c89c3c3" providerId="ADAL" clId="{34641883-88DD-4A19-BAE5-143ADA43684D}" dt="2024-09-20T10:26:31.603" v="1691" actId="1076"/>
          <ac:spMkLst>
            <pc:docMk/>
            <pc:sldMk cId="1243643097" sldId="316"/>
            <ac:spMk id="9" creationId="{1726D546-52AF-9E75-C6C6-2C8F56AF52BF}"/>
          </ac:spMkLst>
        </pc:spChg>
        <pc:spChg chg="del mod">
          <ac:chgData name="NGUYEN, Jenny" userId="a65973b9-8f92-49f0-9c84-11ce3c89c3c3" providerId="ADAL" clId="{34641883-88DD-4A19-BAE5-143ADA43684D}" dt="2024-09-20T10:26:39.978" v="1698" actId="478"/>
          <ac:spMkLst>
            <pc:docMk/>
            <pc:sldMk cId="1243643097" sldId="316"/>
            <ac:spMk id="10" creationId="{C92B8188-7029-3CC4-6BE4-E1BB5BA5148B}"/>
          </ac:spMkLst>
        </pc:spChg>
        <pc:spChg chg="del mod">
          <ac:chgData name="NGUYEN, Jenny" userId="a65973b9-8f92-49f0-9c84-11ce3c89c3c3" providerId="ADAL" clId="{34641883-88DD-4A19-BAE5-143ADA43684D}" dt="2024-09-20T10:26:40.575" v="1699" actId="478"/>
          <ac:spMkLst>
            <pc:docMk/>
            <pc:sldMk cId="1243643097" sldId="316"/>
            <ac:spMk id="11" creationId="{242B3D26-8B80-E0EB-4673-E74C405C06D4}"/>
          </ac:spMkLst>
        </pc:spChg>
        <pc:spChg chg="del mod">
          <ac:chgData name="NGUYEN, Jenny" userId="a65973b9-8f92-49f0-9c84-11ce3c89c3c3" providerId="ADAL" clId="{34641883-88DD-4A19-BAE5-143ADA43684D}" dt="2024-09-20T10:26:41.100" v="1700" actId="478"/>
          <ac:spMkLst>
            <pc:docMk/>
            <pc:sldMk cId="1243643097" sldId="316"/>
            <ac:spMk id="12" creationId="{1DD43A6F-F6EC-09E1-CE40-AC3112F18482}"/>
          </ac:spMkLst>
        </pc:spChg>
        <pc:spChg chg="del mod">
          <ac:chgData name="NGUYEN, Jenny" userId="a65973b9-8f92-49f0-9c84-11ce3c89c3c3" providerId="ADAL" clId="{34641883-88DD-4A19-BAE5-143ADA43684D}" dt="2024-09-20T10:26:41.842" v="1701" actId="478"/>
          <ac:spMkLst>
            <pc:docMk/>
            <pc:sldMk cId="1243643097" sldId="316"/>
            <ac:spMk id="13" creationId="{D074EABE-9487-B772-79BE-63630699838C}"/>
          </ac:spMkLst>
        </pc:spChg>
        <pc:spChg chg="del mod">
          <ac:chgData name="NGUYEN, Jenny" userId="a65973b9-8f92-49f0-9c84-11ce3c89c3c3" providerId="ADAL" clId="{34641883-88DD-4A19-BAE5-143ADA43684D}" dt="2024-09-20T10:26:35.526" v="1694" actId="478"/>
          <ac:spMkLst>
            <pc:docMk/>
            <pc:sldMk cId="1243643097" sldId="316"/>
            <ac:spMk id="14" creationId="{E58CAB92-124A-0C19-BF7C-B83FC18B96CC}"/>
          </ac:spMkLst>
        </pc:spChg>
        <pc:spChg chg="del mod">
          <ac:chgData name="NGUYEN, Jenny" userId="a65973b9-8f92-49f0-9c84-11ce3c89c3c3" providerId="ADAL" clId="{34641883-88DD-4A19-BAE5-143ADA43684D}" dt="2024-09-20T10:26:42.450" v="1702" actId="478"/>
          <ac:spMkLst>
            <pc:docMk/>
            <pc:sldMk cId="1243643097" sldId="316"/>
            <ac:spMk id="15" creationId="{2813BFBF-3009-FAC3-E6CA-EE5D6957255B}"/>
          </ac:spMkLst>
        </pc:spChg>
        <pc:spChg chg="add mod">
          <ac:chgData name="NGUYEN, Jenny" userId="a65973b9-8f92-49f0-9c84-11ce3c89c3c3" providerId="ADAL" clId="{34641883-88DD-4A19-BAE5-143ADA43684D}" dt="2024-09-20T10:28:05.203" v="1711" actId="1076"/>
          <ac:spMkLst>
            <pc:docMk/>
            <pc:sldMk cId="1243643097" sldId="316"/>
            <ac:spMk id="17" creationId="{653ADA06-2F7C-AC01-891C-20A6E677AAF2}"/>
          </ac:spMkLst>
        </pc:spChg>
        <pc:spChg chg="add mod">
          <ac:chgData name="NGUYEN, Jenny" userId="a65973b9-8f92-49f0-9c84-11ce3c89c3c3" providerId="ADAL" clId="{34641883-88DD-4A19-BAE5-143ADA43684D}" dt="2024-09-20T10:28:05.203" v="1711" actId="1076"/>
          <ac:spMkLst>
            <pc:docMk/>
            <pc:sldMk cId="1243643097" sldId="316"/>
            <ac:spMk id="18" creationId="{E9BE5B76-FA8E-645A-24D6-258A29632E69}"/>
          </ac:spMkLst>
        </pc:spChg>
        <pc:spChg chg="add mod">
          <ac:chgData name="NGUYEN, Jenny" userId="a65973b9-8f92-49f0-9c84-11ce3c89c3c3" providerId="ADAL" clId="{34641883-88DD-4A19-BAE5-143ADA43684D}" dt="2024-09-20T10:28:05.203" v="1711" actId="1076"/>
          <ac:spMkLst>
            <pc:docMk/>
            <pc:sldMk cId="1243643097" sldId="316"/>
            <ac:spMk id="19" creationId="{F4C2E38D-04DF-2E0E-5797-B289E9F79CF1}"/>
          </ac:spMkLst>
        </pc:spChg>
        <pc:spChg chg="add mod">
          <ac:chgData name="NGUYEN, Jenny" userId="a65973b9-8f92-49f0-9c84-11ce3c89c3c3" providerId="ADAL" clId="{34641883-88DD-4A19-BAE5-143ADA43684D}" dt="2024-09-20T10:28:05.203" v="1711" actId="1076"/>
          <ac:spMkLst>
            <pc:docMk/>
            <pc:sldMk cId="1243643097" sldId="316"/>
            <ac:spMk id="20" creationId="{3B978863-8B58-52E5-C2D4-4D19E5500ECB}"/>
          </ac:spMkLst>
        </pc:spChg>
        <pc:spChg chg="add mod">
          <ac:chgData name="NGUYEN, Jenny" userId="a65973b9-8f92-49f0-9c84-11ce3c89c3c3" providerId="ADAL" clId="{34641883-88DD-4A19-BAE5-143ADA43684D}" dt="2024-09-20T10:28:05.203" v="1711" actId="1076"/>
          <ac:spMkLst>
            <pc:docMk/>
            <pc:sldMk cId="1243643097" sldId="316"/>
            <ac:spMk id="22" creationId="{89A99CFA-B4CB-EC70-0A88-2FBC013E46B2}"/>
          </ac:spMkLst>
        </pc:spChg>
        <pc:spChg chg="add mod">
          <ac:chgData name="NGUYEN, Jenny" userId="a65973b9-8f92-49f0-9c84-11ce3c89c3c3" providerId="ADAL" clId="{34641883-88DD-4A19-BAE5-143ADA43684D}" dt="2024-09-20T10:28:05.203" v="1711" actId="1076"/>
          <ac:spMkLst>
            <pc:docMk/>
            <pc:sldMk cId="1243643097" sldId="316"/>
            <ac:spMk id="23" creationId="{981DDCF1-6F90-C241-5FD1-3BBAFA3DB27D}"/>
          </ac:spMkLst>
        </pc:spChg>
        <pc:spChg chg="add mod">
          <ac:chgData name="NGUYEN, Jenny" userId="a65973b9-8f92-49f0-9c84-11ce3c89c3c3" providerId="ADAL" clId="{34641883-88DD-4A19-BAE5-143ADA43684D}" dt="2024-09-20T10:28:05.203" v="1711" actId="1076"/>
          <ac:spMkLst>
            <pc:docMk/>
            <pc:sldMk cId="1243643097" sldId="316"/>
            <ac:spMk id="24" creationId="{89DD1483-1988-E5F0-D8A7-EFB6CA2124FB}"/>
          </ac:spMkLst>
        </pc:spChg>
        <pc:spChg chg="add mod">
          <ac:chgData name="NGUYEN, Jenny" userId="a65973b9-8f92-49f0-9c84-11ce3c89c3c3" providerId="ADAL" clId="{34641883-88DD-4A19-BAE5-143ADA43684D}" dt="2024-09-20T10:28:05.203" v="1711" actId="1076"/>
          <ac:spMkLst>
            <pc:docMk/>
            <pc:sldMk cId="1243643097" sldId="316"/>
            <ac:spMk id="25" creationId="{921D0524-9753-E309-F2B6-08CCE25D03B6}"/>
          </ac:spMkLst>
        </pc:spChg>
        <pc:spChg chg="add mod">
          <ac:chgData name="NGUYEN, Jenny" userId="a65973b9-8f92-49f0-9c84-11ce3c89c3c3" providerId="ADAL" clId="{34641883-88DD-4A19-BAE5-143ADA43684D}" dt="2024-09-20T10:28:05.203" v="1711" actId="1076"/>
          <ac:spMkLst>
            <pc:docMk/>
            <pc:sldMk cId="1243643097" sldId="316"/>
            <ac:spMk id="26" creationId="{0CC112EC-8E65-2485-82EC-50C4C2D382B3}"/>
          </ac:spMkLst>
        </pc:spChg>
        <pc:spChg chg="add mod">
          <ac:chgData name="NGUYEN, Jenny" userId="a65973b9-8f92-49f0-9c84-11ce3c89c3c3" providerId="ADAL" clId="{34641883-88DD-4A19-BAE5-143ADA43684D}" dt="2024-09-20T10:28:05.203" v="1711" actId="1076"/>
          <ac:spMkLst>
            <pc:docMk/>
            <pc:sldMk cId="1243643097" sldId="316"/>
            <ac:spMk id="29" creationId="{4B503FF2-D693-CA7B-BAA9-ECCE936EB930}"/>
          </ac:spMkLst>
        </pc:spChg>
        <pc:spChg chg="add mod">
          <ac:chgData name="NGUYEN, Jenny" userId="a65973b9-8f92-49f0-9c84-11ce3c89c3c3" providerId="ADAL" clId="{34641883-88DD-4A19-BAE5-143ADA43684D}" dt="2024-09-20T10:28:05.203" v="1711" actId="1076"/>
          <ac:spMkLst>
            <pc:docMk/>
            <pc:sldMk cId="1243643097" sldId="316"/>
            <ac:spMk id="30" creationId="{07A9DE3C-2907-6ED1-368B-9B149EB9F76D}"/>
          </ac:spMkLst>
        </pc:spChg>
        <pc:spChg chg="add mod">
          <ac:chgData name="NGUYEN, Jenny" userId="a65973b9-8f92-49f0-9c84-11ce3c89c3c3" providerId="ADAL" clId="{34641883-88DD-4A19-BAE5-143ADA43684D}" dt="2024-09-20T10:28:05.203" v="1711" actId="1076"/>
          <ac:spMkLst>
            <pc:docMk/>
            <pc:sldMk cId="1243643097" sldId="316"/>
            <ac:spMk id="31" creationId="{A53B71FE-EBD9-5AC4-5010-BAC903CB56F4}"/>
          </ac:spMkLst>
        </pc:spChg>
        <pc:spChg chg="del">
          <ac:chgData name="NGUYEN, Jenny" userId="a65973b9-8f92-49f0-9c84-11ce3c89c3c3" providerId="ADAL" clId="{34641883-88DD-4A19-BAE5-143ADA43684D}" dt="2024-09-20T10:25:44.329" v="1677" actId="478"/>
          <ac:spMkLst>
            <pc:docMk/>
            <pc:sldMk cId="1243643097" sldId="316"/>
            <ac:spMk id="43" creationId="{70CBED5A-53DC-49C7-834B-96497CCD318B}"/>
          </ac:spMkLst>
        </pc:spChg>
        <pc:graphicFrameChg chg="add mod">
          <ac:chgData name="NGUYEN, Jenny" userId="a65973b9-8f92-49f0-9c84-11ce3c89c3c3" providerId="ADAL" clId="{34641883-88DD-4A19-BAE5-143ADA43684D}" dt="2024-09-20T10:28:05.203" v="1711" actId="1076"/>
          <ac:graphicFrameMkLst>
            <pc:docMk/>
            <pc:sldMk cId="1243643097" sldId="316"/>
            <ac:graphicFrameMk id="16" creationId="{FB0BE42E-CCAD-C94A-658D-F64A800E13C1}"/>
          </ac:graphicFrameMkLst>
        </pc:graphicFrameChg>
        <pc:graphicFrameChg chg="add del mod modGraphic">
          <ac:chgData name="NGUYEN, Jenny" userId="a65973b9-8f92-49f0-9c84-11ce3c89c3c3" providerId="ADAL" clId="{34641883-88DD-4A19-BAE5-143ADA43684D}" dt="2024-09-20T11:12:14.058" v="1892" actId="20577"/>
          <ac:graphicFrameMkLst>
            <pc:docMk/>
            <pc:sldMk cId="1243643097" sldId="316"/>
            <ac:graphicFrameMk id="35" creationId="{A3776D86-F619-4C9E-8044-62B512680AA2}"/>
          </ac:graphicFrameMkLst>
        </pc:graphicFrameChg>
      </pc:sldChg>
      <pc:sldMasterChg chg="delSldLayout">
        <pc:chgData name="NGUYEN, Jenny" userId="a65973b9-8f92-49f0-9c84-11ce3c89c3c3" providerId="ADAL" clId="{34641883-88DD-4A19-BAE5-143ADA43684D}" dt="2024-09-17T09:43:08.200" v="25" actId="47"/>
        <pc:sldMasterMkLst>
          <pc:docMk/>
          <pc:sldMasterMk cId="3713331802" sldId="2147483670"/>
        </pc:sldMasterMkLst>
        <pc:sldLayoutChg chg="del">
          <pc:chgData name="NGUYEN, Jenny" userId="a65973b9-8f92-49f0-9c84-11ce3c89c3c3" providerId="ADAL" clId="{34641883-88DD-4A19-BAE5-143ADA43684D}" dt="2024-09-17T09:43:08.200" v="25" actId="47"/>
          <pc:sldLayoutMkLst>
            <pc:docMk/>
            <pc:sldMasterMk cId="3713331802" sldId="2147483670"/>
            <pc:sldLayoutMk cId="727097137" sldId="214748374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9A2865F-B372-43D2-8255-7FA4007EBB59}" type="datetimeFigureOut">
              <a:rPr lang="en-AU" smtClean="0"/>
              <a:t>20/09/2024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34D938-244D-4739-949C-2C3FCC68DC46}" type="datetimeFigureOut">
              <a:rPr lang="en-AU" smtClean="0"/>
              <a:t>20/09/2024</a:t>
            </a:fld>
            <a:endParaRPr lang="en-AU"/>
          </a:p>
        </p:txBody>
      </p:sp>
      <p:sp>
        <p:nvSpPr>
          <p:cNvPr id="4" name="Slide Image Placeholder 3"/>
          <p:cNvSpPr>
            <a:spLocks noGrp="1" noRot="1" noChangeAspect="1"/>
          </p:cNvSpPr>
          <p:nvPr>
            <p:ph type="sldImg" idx="2"/>
          </p:nvPr>
        </p:nvSpPr>
        <p:spPr>
          <a:xfrm>
            <a:off x="93663" y="746125"/>
            <a:ext cx="6619875"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E2C0CB5-59E8-4F90-B170-7BD09AD757BA}" type="slidenum">
              <a:rPr lang="en-AU" smtClean="0"/>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notesStyle>
    <a:lvl1pPr marL="0"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9516"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039033"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558549"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78065"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97582" algn="l" defTabSz="1039033" rtl="0" eaLnBrk="1" latinLnBrk="0" hangingPunct="1">
      <a:defRPr sz="1400" kern="1200">
        <a:solidFill>
          <a:schemeClr val="tx1"/>
        </a:solidFill>
        <a:latin typeface="+mn-lt"/>
        <a:ea typeface="+mn-ea"/>
        <a:cs typeface="+mn-cs"/>
      </a:defRPr>
    </a:lvl6pPr>
    <a:lvl7pPr marL="3117098" algn="l" defTabSz="1039033" rtl="0" eaLnBrk="1" latinLnBrk="0" hangingPunct="1">
      <a:defRPr sz="1400" kern="1200">
        <a:solidFill>
          <a:schemeClr val="tx1"/>
        </a:solidFill>
        <a:latin typeface="+mn-lt"/>
        <a:ea typeface="+mn-ea"/>
        <a:cs typeface="+mn-cs"/>
      </a:defRPr>
    </a:lvl7pPr>
    <a:lvl8pPr marL="3636615" algn="l" defTabSz="1039033" rtl="0" eaLnBrk="1" latinLnBrk="0" hangingPunct="1">
      <a:defRPr sz="1400" kern="1200">
        <a:solidFill>
          <a:schemeClr val="tx1"/>
        </a:solidFill>
        <a:latin typeface="+mn-lt"/>
        <a:ea typeface="+mn-ea"/>
        <a:cs typeface="+mn-cs"/>
      </a:defRPr>
    </a:lvl8pPr>
    <a:lvl9pPr marL="4156131" algn="l" defTabSz="10390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E2C0CB5-59E8-4F90-B170-7BD09AD757BA}" type="slidenum">
              <a:rPr lang="en-AU" smtClean="0"/>
              <a:t>1</a:t>
            </a:fld>
            <a:endParaRPr lang="en-AU"/>
          </a:p>
        </p:txBody>
      </p:sp>
    </p:spTree>
    <p:extLst>
      <p:ext uri="{BB962C8B-B14F-4D97-AF65-F5344CB8AC3E}">
        <p14:creationId xmlns:p14="http://schemas.microsoft.com/office/powerpoint/2010/main" val="426047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C0CB5-59E8-4F90-B170-7BD09AD757BA}" type="slidenum">
              <a:rPr lang="en-AU" smtClean="0"/>
              <a:t>3</a:t>
            </a:fld>
            <a:endParaRPr lang="en-AU"/>
          </a:p>
        </p:txBody>
      </p:sp>
    </p:spTree>
    <p:extLst>
      <p:ext uri="{BB962C8B-B14F-4D97-AF65-F5344CB8AC3E}">
        <p14:creationId xmlns:p14="http://schemas.microsoft.com/office/powerpoint/2010/main" val="388896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C0CB5-59E8-4F90-B170-7BD09AD757BA}" type="slidenum">
              <a:rPr lang="en-AU" smtClean="0"/>
              <a:t>6</a:t>
            </a:fld>
            <a:endParaRPr lang="en-AU"/>
          </a:p>
        </p:txBody>
      </p:sp>
    </p:spTree>
    <p:extLst>
      <p:ext uri="{BB962C8B-B14F-4D97-AF65-F5344CB8AC3E}">
        <p14:creationId xmlns:p14="http://schemas.microsoft.com/office/powerpoint/2010/main" val="401779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C0CB5-59E8-4F90-B170-7BD09AD757BA}" type="slidenum">
              <a:rPr lang="en-AU" smtClean="0"/>
              <a:t>10</a:t>
            </a:fld>
            <a:endParaRPr lang="en-AU"/>
          </a:p>
        </p:txBody>
      </p:sp>
    </p:spTree>
    <p:extLst>
      <p:ext uri="{BB962C8B-B14F-4D97-AF65-F5344CB8AC3E}">
        <p14:creationId xmlns:p14="http://schemas.microsoft.com/office/powerpoint/2010/main" val="23161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2C0CB5-59E8-4F90-B170-7BD09AD757BA}" type="slidenum">
              <a:rPr lang="en-AU" smtClean="0"/>
              <a:t>13</a:t>
            </a:fld>
            <a:endParaRPr lang="en-AU"/>
          </a:p>
        </p:txBody>
      </p:sp>
    </p:spTree>
    <p:extLst>
      <p:ext uri="{BB962C8B-B14F-4D97-AF65-F5344CB8AC3E}">
        <p14:creationId xmlns:p14="http://schemas.microsoft.com/office/powerpoint/2010/main" val="2595512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666000" y="4653930"/>
            <a:ext cx="8825959" cy="432048"/>
          </a:xfrm>
          <a:prstGeom prst="rect">
            <a:avLst/>
          </a:prstGeom>
        </p:spPr>
        <p:txBody>
          <a:bodyPr/>
          <a:lstStyle>
            <a:lvl1pPr>
              <a:defRPr sz="2000" baseline="0">
                <a:solidFill>
                  <a:schemeClr val="bg1"/>
                </a:solidFill>
                <a:latin typeface="Segoe UI Light" panose="020B0502040204020203" pitchFamily="34" charset="0"/>
              </a:defRPr>
            </a:lvl1pPr>
          </a:lstStyle>
          <a:p>
            <a:pPr lvl="0"/>
            <a:r>
              <a:rPr lang="en-AU" noProof="0" dirty="0"/>
              <a:t>Speaker | Date</a:t>
            </a:r>
          </a:p>
        </p:txBody>
      </p:sp>
      <p:sp>
        <p:nvSpPr>
          <p:cNvPr id="8" name="Text Placeholder 14"/>
          <p:cNvSpPr>
            <a:spLocks noGrp="1"/>
          </p:cNvSpPr>
          <p:nvPr>
            <p:ph type="body" sz="quarter" idx="11" hasCustomPrompt="1"/>
          </p:nvPr>
        </p:nvSpPr>
        <p:spPr>
          <a:xfrm>
            <a:off x="666000" y="3812875"/>
            <a:ext cx="8817332" cy="834821"/>
          </a:xfrm>
          <a:prstGeom prst="rect">
            <a:avLst/>
          </a:prstGeom>
        </p:spPr>
        <p:txBody>
          <a:bodyPr anchor="b" anchorCtr="0"/>
          <a:lstStyle>
            <a:lvl1pPr>
              <a:lnSpc>
                <a:spcPts val="5200"/>
              </a:lnSpc>
              <a:defRPr sz="4800">
                <a:solidFill>
                  <a:schemeClr val="bg1"/>
                </a:solidFill>
                <a:latin typeface="Segoe UI Semibold" panose="020B0702040204020203" pitchFamily="34" charset="0"/>
              </a:defRPr>
            </a:lvl1pPr>
          </a:lstStyle>
          <a:p>
            <a:pPr lvl="0"/>
            <a:r>
              <a:rPr lang="en-AU" noProof="0" dirty="0"/>
              <a:t>Title</a:t>
            </a:r>
          </a:p>
        </p:txBody>
      </p:sp>
      <p:sp>
        <p:nvSpPr>
          <p:cNvPr id="5" name="Rectangle 4"/>
          <p:cNvSpPr/>
          <p:nvPr userDrawn="1"/>
        </p:nvSpPr>
        <p:spPr>
          <a:xfrm>
            <a:off x="0" y="5878066"/>
            <a:ext cx="12190413" cy="98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9AD3AB26-6606-48CF-93D4-3185E26AB1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t="4830" r="17235"/>
          <a:stretch/>
        </p:blipFill>
        <p:spPr>
          <a:xfrm>
            <a:off x="3866409" y="794"/>
            <a:ext cx="8324797" cy="4780118"/>
          </a:xfrm>
          <a:prstGeom prst="rect">
            <a:avLst/>
          </a:prstGeom>
        </p:spPr>
      </p:pic>
      <p:pic>
        <p:nvPicPr>
          <p:cNvPr id="9" name="Picture 8">
            <a:extLst>
              <a:ext uri="{FF2B5EF4-FFF2-40B4-BE49-F238E27FC236}">
                <a16:creationId xmlns:a16="http://schemas.microsoft.com/office/drawing/2014/main" id="{34B2F5FF-12CB-408D-8D90-9847AA1B3E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0534" y="6170827"/>
            <a:ext cx="2563934" cy="396000"/>
          </a:xfrm>
          <a:prstGeom prst="rect">
            <a:avLst/>
          </a:prstGeom>
        </p:spPr>
      </p:pic>
    </p:spTree>
    <p:extLst>
      <p:ext uri="{BB962C8B-B14F-4D97-AF65-F5344CB8AC3E}">
        <p14:creationId xmlns:p14="http://schemas.microsoft.com/office/powerpoint/2010/main" val="262818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 name="Content Placeholder 2"/>
          <p:cNvSpPr>
            <a:spLocks noGrp="1"/>
          </p:cNvSpPr>
          <p:nvPr>
            <p:ph sz="quarter" idx="20"/>
          </p:nvPr>
        </p:nvSpPr>
        <p:spPr>
          <a:xfrm>
            <a:off x="6455246" y="1774800"/>
            <a:ext cx="5040560" cy="3799382"/>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Content Placeholder 2"/>
          <p:cNvSpPr>
            <a:spLocks noGrp="1"/>
          </p:cNvSpPr>
          <p:nvPr>
            <p:ph sz="quarter" idx="21"/>
          </p:nvPr>
        </p:nvSpPr>
        <p:spPr>
          <a:xfrm>
            <a:off x="666000" y="1774800"/>
            <a:ext cx="5040560" cy="3799382"/>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ext Placeholder 28"/>
          <p:cNvSpPr>
            <a:spLocks noGrp="1"/>
          </p:cNvSpPr>
          <p:nvPr>
            <p:ph type="body" sz="quarter" idx="18" hasCustomPrompt="1"/>
          </p:nvPr>
        </p:nvSpPr>
        <p:spPr>
          <a:xfrm>
            <a:off x="66600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8" name="Text Placeholder 2"/>
          <p:cNvSpPr>
            <a:spLocks noGrp="1"/>
          </p:cNvSpPr>
          <p:nvPr>
            <p:ph type="body" sz="quarter" idx="19" hasCustomPrompt="1"/>
          </p:nvPr>
        </p:nvSpPr>
        <p:spPr>
          <a:xfrm>
            <a:off x="666000" y="5705958"/>
            <a:ext cx="10841038" cy="519113"/>
          </a:xfrm>
          <a:prstGeom prst="rect">
            <a:avLst/>
          </a:prstGeom>
        </p:spPr>
        <p:txBody>
          <a:bodyPr anchor="ctr"/>
          <a:lstStyle>
            <a:lvl1pPr>
              <a:defRPr sz="1400"/>
            </a:lvl1pPr>
          </a:lstStyle>
          <a:p>
            <a:pPr lvl="0"/>
            <a:r>
              <a:rPr lang="en-AU" noProof="0" dirty="0"/>
              <a:t>Source</a:t>
            </a:r>
          </a:p>
        </p:txBody>
      </p:sp>
      <p:pic>
        <p:nvPicPr>
          <p:cNvPr id="9" name="Picture 8">
            <a:extLst>
              <a:ext uri="{FF2B5EF4-FFF2-40B4-BE49-F238E27FC236}">
                <a16:creationId xmlns:a16="http://schemas.microsoft.com/office/drawing/2014/main" id="{F2F33D94-A4F8-4481-907B-197111333E7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66373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3" name="Content Placeholder 2"/>
          <p:cNvSpPr>
            <a:spLocks noGrp="1"/>
          </p:cNvSpPr>
          <p:nvPr>
            <p:ph sz="quarter" idx="21"/>
          </p:nvPr>
        </p:nvSpPr>
        <p:spPr>
          <a:xfrm>
            <a:off x="666000" y="1774800"/>
            <a:ext cx="3368436" cy="38213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ext Placeholder 28"/>
          <p:cNvSpPr>
            <a:spLocks noGrp="1"/>
          </p:cNvSpPr>
          <p:nvPr>
            <p:ph type="body" sz="quarter" idx="18" hasCustomPrompt="1"/>
          </p:nvPr>
        </p:nvSpPr>
        <p:spPr>
          <a:xfrm>
            <a:off x="66600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2" name="Content Placeholder 2"/>
          <p:cNvSpPr>
            <a:spLocks noGrp="1"/>
          </p:cNvSpPr>
          <p:nvPr>
            <p:ph sz="quarter" idx="22"/>
          </p:nvPr>
        </p:nvSpPr>
        <p:spPr>
          <a:xfrm>
            <a:off x="4410280" y="1774800"/>
            <a:ext cx="3368436" cy="38213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p:cNvSpPr>
            <a:spLocks noGrp="1"/>
          </p:cNvSpPr>
          <p:nvPr>
            <p:ph sz="quarter" idx="23"/>
          </p:nvPr>
        </p:nvSpPr>
        <p:spPr>
          <a:xfrm>
            <a:off x="8154560" y="1774800"/>
            <a:ext cx="3368436" cy="38213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Text Placeholder 2"/>
          <p:cNvSpPr>
            <a:spLocks noGrp="1"/>
          </p:cNvSpPr>
          <p:nvPr>
            <p:ph type="body" sz="quarter" idx="19" hasCustomPrompt="1"/>
          </p:nvPr>
        </p:nvSpPr>
        <p:spPr>
          <a:xfrm>
            <a:off x="666000" y="5705958"/>
            <a:ext cx="10841038" cy="519113"/>
          </a:xfrm>
          <a:prstGeom prst="rect">
            <a:avLst/>
          </a:prstGeom>
        </p:spPr>
        <p:txBody>
          <a:bodyPr anchor="ctr"/>
          <a:lstStyle>
            <a:lvl1pPr>
              <a:defRPr sz="1400"/>
            </a:lvl1pPr>
          </a:lstStyle>
          <a:p>
            <a:pPr lvl="0"/>
            <a:r>
              <a:rPr lang="en-AU" noProof="0" dirty="0"/>
              <a:t>Source</a:t>
            </a:r>
          </a:p>
        </p:txBody>
      </p:sp>
      <p:pic>
        <p:nvPicPr>
          <p:cNvPr id="10" name="Picture 9">
            <a:extLst>
              <a:ext uri="{FF2B5EF4-FFF2-40B4-BE49-F238E27FC236}">
                <a16:creationId xmlns:a16="http://schemas.microsoft.com/office/drawing/2014/main" id="{B70A153E-74AA-40B7-9F67-F0D7FEE1B48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419219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13"/>
          <p:cNvSpPr>
            <a:spLocks noGrp="1"/>
          </p:cNvSpPr>
          <p:nvPr>
            <p:ph type="body" sz="quarter" idx="22"/>
          </p:nvPr>
        </p:nvSpPr>
        <p:spPr>
          <a:xfrm>
            <a:off x="666000" y="1775894"/>
            <a:ext cx="3528392" cy="439990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Content Placeholder 6"/>
          <p:cNvSpPr>
            <a:spLocks noGrp="1"/>
          </p:cNvSpPr>
          <p:nvPr>
            <p:ph sz="quarter" idx="23"/>
          </p:nvPr>
        </p:nvSpPr>
        <p:spPr>
          <a:xfrm>
            <a:off x="4536908" y="1775894"/>
            <a:ext cx="6981149" cy="3790973"/>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9" name="Text Placeholder 2"/>
          <p:cNvSpPr>
            <a:spLocks noGrp="1"/>
          </p:cNvSpPr>
          <p:nvPr>
            <p:ph type="body" sz="quarter" idx="19" hasCustomPrompt="1"/>
          </p:nvPr>
        </p:nvSpPr>
        <p:spPr>
          <a:xfrm>
            <a:off x="4542738" y="5705958"/>
            <a:ext cx="6971399" cy="519113"/>
          </a:xfrm>
          <a:prstGeom prst="rect">
            <a:avLst/>
          </a:prstGeom>
        </p:spPr>
        <p:txBody>
          <a:bodyPr anchor="ctr"/>
          <a:lstStyle>
            <a:lvl1pPr>
              <a:defRPr sz="1400"/>
            </a:lvl1pPr>
          </a:lstStyle>
          <a:p>
            <a:pPr lvl="0"/>
            <a:r>
              <a:rPr lang="en-AU" noProof="0" dirty="0"/>
              <a:t>Source</a:t>
            </a:r>
          </a:p>
        </p:txBody>
      </p:sp>
      <p:pic>
        <p:nvPicPr>
          <p:cNvPr id="11" name="Picture 10">
            <a:extLst>
              <a:ext uri="{FF2B5EF4-FFF2-40B4-BE49-F238E27FC236}">
                <a16:creationId xmlns:a16="http://schemas.microsoft.com/office/drawing/2014/main" id="{FC5A8D44-9CEA-4623-9B41-741D3F2D85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81277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object horizontal">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13"/>
          <p:cNvSpPr>
            <a:spLocks noGrp="1"/>
          </p:cNvSpPr>
          <p:nvPr>
            <p:ph type="body" sz="quarter" idx="22"/>
          </p:nvPr>
        </p:nvSpPr>
        <p:spPr>
          <a:xfrm>
            <a:off x="666000" y="1774800"/>
            <a:ext cx="10797573" cy="19402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p:cNvSpPr>
            <a:spLocks noGrp="1"/>
          </p:cNvSpPr>
          <p:nvPr>
            <p:ph sz="quarter" idx="24"/>
          </p:nvPr>
        </p:nvSpPr>
        <p:spPr>
          <a:xfrm>
            <a:off x="666000" y="4077359"/>
            <a:ext cx="10797573" cy="201227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8" name="Picture 7">
            <a:extLst>
              <a:ext uri="{FF2B5EF4-FFF2-40B4-BE49-F238E27FC236}">
                <a16:creationId xmlns:a16="http://schemas.microsoft.com/office/drawing/2014/main" id="{7FFCD25A-68F0-41B8-9AB6-61526AD0847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78101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 Callou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203565-448E-46C8-AF80-7064BB418577}"/>
              </a:ext>
            </a:extLst>
          </p:cNvPr>
          <p:cNvSpPr/>
          <p:nvPr userDrawn="1"/>
        </p:nvSpPr>
        <p:spPr>
          <a:xfrm>
            <a:off x="0" y="1703190"/>
            <a:ext cx="12193790" cy="3933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7" name="Picture 16"/>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9" name="Text Placeholder 18"/>
          <p:cNvSpPr>
            <a:spLocks noGrp="1"/>
          </p:cNvSpPr>
          <p:nvPr>
            <p:ph type="body" sz="quarter" idx="10" hasCustomPrompt="1"/>
          </p:nvPr>
        </p:nvSpPr>
        <p:spPr>
          <a:xfrm>
            <a:off x="898525" y="2709714"/>
            <a:ext cx="1357313" cy="784225"/>
          </a:xfrm>
          <a:prstGeom prst="rect">
            <a:avLst/>
          </a:prstGeom>
        </p:spPr>
        <p:txBody>
          <a:bodyPr/>
          <a:lstStyle>
            <a:lvl1pPr algn="ctr">
              <a:defRPr sz="4400">
                <a:solidFill>
                  <a:schemeClr val="accent1"/>
                </a:solidFill>
                <a:latin typeface="Segoe UI Semibold" panose="020B0702040204020203" pitchFamily="34" charset="0"/>
              </a:defRPr>
            </a:lvl1pPr>
          </a:lstStyle>
          <a:p>
            <a:pPr lvl="0"/>
            <a:r>
              <a:rPr lang="en-AU" noProof="0" dirty="0"/>
              <a:t>XX%</a:t>
            </a:r>
          </a:p>
        </p:txBody>
      </p:sp>
      <p:sp>
        <p:nvSpPr>
          <p:cNvPr id="21" name="Text Placeholder 20"/>
          <p:cNvSpPr>
            <a:spLocks noGrp="1"/>
          </p:cNvSpPr>
          <p:nvPr>
            <p:ph type="body" sz="quarter" idx="11" hasCustomPrompt="1"/>
          </p:nvPr>
        </p:nvSpPr>
        <p:spPr>
          <a:xfrm>
            <a:off x="227013"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22" name="Text Placeholder 18"/>
          <p:cNvSpPr>
            <a:spLocks noGrp="1"/>
          </p:cNvSpPr>
          <p:nvPr>
            <p:ph type="body" sz="quarter" idx="12" hasCustomPrompt="1"/>
          </p:nvPr>
        </p:nvSpPr>
        <p:spPr>
          <a:xfrm>
            <a:off x="3922365" y="2709714"/>
            <a:ext cx="1357313" cy="784225"/>
          </a:xfrm>
          <a:prstGeom prst="rect">
            <a:avLst/>
          </a:prstGeom>
        </p:spPr>
        <p:txBody>
          <a:bodyPr/>
          <a:lstStyle>
            <a:lvl1pPr algn="ctr">
              <a:defRPr sz="4400">
                <a:solidFill>
                  <a:schemeClr val="accent2"/>
                </a:solidFill>
                <a:latin typeface="Segoe UI Semibold" panose="020B0702040204020203" pitchFamily="34" charset="0"/>
              </a:defRPr>
            </a:lvl1pPr>
          </a:lstStyle>
          <a:p>
            <a:pPr lvl="0"/>
            <a:r>
              <a:rPr lang="en-AU" noProof="0" dirty="0"/>
              <a:t>XX%</a:t>
            </a:r>
          </a:p>
        </p:txBody>
      </p:sp>
      <p:sp>
        <p:nvSpPr>
          <p:cNvPr id="23" name="Text Placeholder 20"/>
          <p:cNvSpPr>
            <a:spLocks noGrp="1"/>
          </p:cNvSpPr>
          <p:nvPr>
            <p:ph type="body" sz="quarter" idx="13" hasCustomPrompt="1"/>
          </p:nvPr>
        </p:nvSpPr>
        <p:spPr>
          <a:xfrm>
            <a:off x="3250853"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24" name="Text Placeholder 18"/>
          <p:cNvSpPr>
            <a:spLocks noGrp="1"/>
          </p:cNvSpPr>
          <p:nvPr>
            <p:ph type="body" sz="quarter" idx="14" hasCustomPrompt="1"/>
          </p:nvPr>
        </p:nvSpPr>
        <p:spPr>
          <a:xfrm>
            <a:off x="6910734" y="2709714"/>
            <a:ext cx="1357313" cy="784225"/>
          </a:xfrm>
          <a:prstGeom prst="rect">
            <a:avLst/>
          </a:prstGeom>
        </p:spPr>
        <p:txBody>
          <a:bodyPr/>
          <a:lstStyle>
            <a:lvl1pPr algn="ctr">
              <a:defRPr sz="4400">
                <a:solidFill>
                  <a:schemeClr val="accent3"/>
                </a:solidFill>
                <a:latin typeface="Segoe UI Semibold" panose="020B0702040204020203" pitchFamily="34" charset="0"/>
              </a:defRPr>
            </a:lvl1pPr>
          </a:lstStyle>
          <a:p>
            <a:pPr lvl="0"/>
            <a:r>
              <a:rPr lang="en-AU" noProof="0" dirty="0"/>
              <a:t>XX%</a:t>
            </a:r>
          </a:p>
        </p:txBody>
      </p:sp>
      <p:sp>
        <p:nvSpPr>
          <p:cNvPr id="25" name="Text Placeholder 20"/>
          <p:cNvSpPr>
            <a:spLocks noGrp="1"/>
          </p:cNvSpPr>
          <p:nvPr>
            <p:ph type="body" sz="quarter" idx="15" hasCustomPrompt="1"/>
          </p:nvPr>
        </p:nvSpPr>
        <p:spPr>
          <a:xfrm>
            <a:off x="6239222"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26" name="Text Placeholder 18"/>
          <p:cNvSpPr>
            <a:spLocks noGrp="1"/>
          </p:cNvSpPr>
          <p:nvPr>
            <p:ph type="body" sz="quarter" idx="16" hasCustomPrompt="1"/>
          </p:nvPr>
        </p:nvSpPr>
        <p:spPr>
          <a:xfrm>
            <a:off x="9863062" y="2709714"/>
            <a:ext cx="1357313" cy="784225"/>
          </a:xfrm>
          <a:prstGeom prst="rect">
            <a:avLst/>
          </a:prstGeom>
        </p:spPr>
        <p:txBody>
          <a:bodyPr/>
          <a:lstStyle>
            <a:lvl1pPr algn="ctr">
              <a:defRPr sz="4400">
                <a:solidFill>
                  <a:schemeClr val="accent4"/>
                </a:solidFill>
                <a:latin typeface="Segoe UI Semibold" panose="020B0702040204020203" pitchFamily="34" charset="0"/>
              </a:defRPr>
            </a:lvl1pPr>
          </a:lstStyle>
          <a:p>
            <a:pPr lvl="0"/>
            <a:r>
              <a:rPr lang="en-AU" noProof="0" dirty="0"/>
              <a:t>XX%</a:t>
            </a:r>
          </a:p>
        </p:txBody>
      </p:sp>
      <p:sp>
        <p:nvSpPr>
          <p:cNvPr id="27" name="Text Placeholder 20"/>
          <p:cNvSpPr>
            <a:spLocks noGrp="1"/>
          </p:cNvSpPr>
          <p:nvPr>
            <p:ph type="body" sz="quarter" idx="17" hasCustomPrompt="1"/>
          </p:nvPr>
        </p:nvSpPr>
        <p:spPr>
          <a:xfrm>
            <a:off x="9191550"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8" name="Picture 17">
            <a:extLst>
              <a:ext uri="{FF2B5EF4-FFF2-40B4-BE49-F238E27FC236}">
                <a16:creationId xmlns:a16="http://schemas.microsoft.com/office/drawing/2014/main" id="{C8C5AC15-DA9F-4CDE-B6D3-996D8047826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16832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29569E5-547F-410D-94F7-0598DF5FC1F0}"/>
              </a:ext>
            </a:extLst>
          </p:cNvPr>
          <p:cNvSpPr/>
          <p:nvPr userDrawn="1"/>
        </p:nvSpPr>
        <p:spPr>
          <a:xfrm>
            <a:off x="0" y="1703190"/>
            <a:ext cx="12193790" cy="393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1" name="Picture Placeholder 20"/>
          <p:cNvSpPr>
            <a:spLocks noGrp="1" noChangeAspect="1"/>
          </p:cNvSpPr>
          <p:nvPr>
            <p:ph type="pic" sz="quarter" idx="10" hasCustomPrompt="1"/>
          </p:nvPr>
        </p:nvSpPr>
        <p:spPr>
          <a:xfrm>
            <a:off x="1821531" y="2677791"/>
            <a:ext cx="540000" cy="540000"/>
          </a:xfrm>
          <a:prstGeom prst="rect">
            <a:avLst/>
          </a:prstGeom>
        </p:spPr>
        <p:txBody>
          <a:bodyPr/>
          <a:lstStyle>
            <a:lvl1pPr algn="ctr">
              <a:defRPr sz="1200" b="0" baseline="0"/>
            </a:lvl1pPr>
          </a:lstStyle>
          <a:p>
            <a:r>
              <a:rPr lang="en-AU" noProof="0" dirty="0"/>
              <a:t>Insert Icon Colour C1</a:t>
            </a:r>
          </a:p>
        </p:txBody>
      </p:sp>
      <p:sp>
        <p:nvSpPr>
          <p:cNvPr id="23" name="Picture Placeholder 20"/>
          <p:cNvSpPr>
            <a:spLocks noGrp="1" noChangeAspect="1"/>
          </p:cNvSpPr>
          <p:nvPr>
            <p:ph type="pic" sz="quarter" idx="11" hasCustomPrompt="1"/>
          </p:nvPr>
        </p:nvSpPr>
        <p:spPr>
          <a:xfrm>
            <a:off x="4485455" y="2677791"/>
            <a:ext cx="540000" cy="540000"/>
          </a:xfrm>
          <a:prstGeom prst="rect">
            <a:avLst/>
          </a:prstGeom>
        </p:spPr>
        <p:txBody>
          <a:bodyPr/>
          <a:lstStyle>
            <a:lvl1pPr marL="0" marR="0" indent="0" algn="ctr" defTabSz="1039033" rtl="0" eaLnBrk="1" fontAlgn="auto" latinLnBrk="0" hangingPunct="1">
              <a:lnSpc>
                <a:spcPct val="100000"/>
              </a:lnSpc>
              <a:spcBef>
                <a:spcPts val="455"/>
              </a:spcBef>
              <a:spcAft>
                <a:spcPts val="0"/>
              </a:spcAft>
              <a:buClrTx/>
              <a:buSzTx/>
              <a:buFont typeface="Arial" pitchFamily="34" charset="0"/>
              <a:buNone/>
              <a:tabLst/>
              <a:defRPr sz="1200" baseline="0"/>
            </a:lvl1pPr>
          </a:lstStyle>
          <a:p>
            <a:r>
              <a:rPr lang="en-AU" noProof="0" dirty="0"/>
              <a:t>Insert Icon Colour C2</a:t>
            </a:r>
          </a:p>
          <a:p>
            <a:endParaRPr lang="en-AU" noProof="0" dirty="0"/>
          </a:p>
        </p:txBody>
      </p:sp>
      <p:sp>
        <p:nvSpPr>
          <p:cNvPr id="25" name="Picture Placeholder 20"/>
          <p:cNvSpPr>
            <a:spLocks noGrp="1" noChangeAspect="1"/>
          </p:cNvSpPr>
          <p:nvPr>
            <p:ph type="pic" sz="quarter" idx="12" hasCustomPrompt="1"/>
          </p:nvPr>
        </p:nvSpPr>
        <p:spPr>
          <a:xfrm>
            <a:off x="7164956" y="2677791"/>
            <a:ext cx="540000" cy="540000"/>
          </a:xfrm>
          <a:prstGeom prst="rect">
            <a:avLst/>
          </a:prstGeom>
        </p:spPr>
        <p:txBody>
          <a:bodyPr/>
          <a:lstStyle>
            <a:lvl1pPr algn="ctr">
              <a:defRPr sz="1200" baseline="0"/>
            </a:lvl1pPr>
          </a:lstStyle>
          <a:p>
            <a:r>
              <a:rPr lang="en-AU" noProof="0" dirty="0"/>
              <a:t>Insert Icon Colour C3</a:t>
            </a:r>
          </a:p>
        </p:txBody>
      </p:sp>
      <p:sp>
        <p:nvSpPr>
          <p:cNvPr id="27" name="Picture Placeholder 20"/>
          <p:cNvSpPr>
            <a:spLocks noGrp="1" noChangeAspect="1"/>
          </p:cNvSpPr>
          <p:nvPr>
            <p:ph type="pic" sz="quarter" idx="13" hasCustomPrompt="1"/>
          </p:nvPr>
        </p:nvSpPr>
        <p:spPr>
          <a:xfrm>
            <a:off x="9829252" y="2677791"/>
            <a:ext cx="540000" cy="540000"/>
          </a:xfrm>
          <a:prstGeom prst="rect">
            <a:avLst/>
          </a:prstGeom>
        </p:spPr>
        <p:txBody>
          <a:bodyPr/>
          <a:lstStyle>
            <a:lvl1pPr algn="ctr">
              <a:defRPr sz="1200" baseline="0"/>
            </a:lvl1pPr>
          </a:lstStyle>
          <a:p>
            <a:r>
              <a:rPr lang="en-AU" noProof="0" dirty="0"/>
              <a:t>Insert Icon Colour C5</a:t>
            </a:r>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4" name="Text Placeholder 32"/>
          <p:cNvSpPr>
            <a:spLocks noGrp="1"/>
          </p:cNvSpPr>
          <p:nvPr>
            <p:ph type="body" sz="quarter" idx="20" hasCustomPrompt="1"/>
          </p:nvPr>
        </p:nvSpPr>
        <p:spPr>
          <a:xfrm>
            <a:off x="3703737"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5" name="Text Placeholder 32"/>
          <p:cNvSpPr>
            <a:spLocks noGrp="1"/>
          </p:cNvSpPr>
          <p:nvPr>
            <p:ph type="body" sz="quarter" idx="21" hasCustomPrompt="1"/>
          </p:nvPr>
        </p:nvSpPr>
        <p:spPr>
          <a:xfrm>
            <a:off x="6383238"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6" name="Text Placeholder 32"/>
          <p:cNvSpPr>
            <a:spLocks noGrp="1"/>
          </p:cNvSpPr>
          <p:nvPr>
            <p:ph type="body" sz="quarter" idx="22" hasCustomPrompt="1"/>
          </p:nvPr>
        </p:nvSpPr>
        <p:spPr>
          <a:xfrm>
            <a:off x="9047534"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4" name="Picture 13">
            <a:extLst>
              <a:ext uri="{FF2B5EF4-FFF2-40B4-BE49-F238E27FC236}">
                <a16:creationId xmlns:a16="http://schemas.microsoft.com/office/drawing/2014/main" id="{754E7E7A-4C99-49A0-8C02-4FDABE1F55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842458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61316E-8D59-4163-850F-0F864577A6DE}"/>
              </a:ext>
            </a:extLst>
          </p:cNvPr>
          <p:cNvSpPr/>
          <p:nvPr userDrawn="1"/>
        </p:nvSpPr>
        <p:spPr>
          <a:xfrm>
            <a:off x="0" y="1703190"/>
            <a:ext cx="12193790" cy="3933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1" name="Picture Placeholder 20"/>
          <p:cNvSpPr>
            <a:spLocks noGrp="1" noChangeAspect="1"/>
          </p:cNvSpPr>
          <p:nvPr>
            <p:ph type="pic" sz="quarter" idx="10" hasCustomPrompt="1"/>
          </p:nvPr>
        </p:nvSpPr>
        <p:spPr>
          <a:xfrm>
            <a:off x="1821531" y="2677791"/>
            <a:ext cx="540000" cy="540000"/>
          </a:xfrm>
          <a:prstGeom prst="rect">
            <a:avLst/>
          </a:prstGeom>
        </p:spPr>
        <p:txBody>
          <a:bodyPr/>
          <a:lstStyle>
            <a:lvl1pPr algn="ctr">
              <a:defRPr sz="1200" b="0" baseline="0">
                <a:solidFill>
                  <a:schemeClr val="bg1"/>
                </a:solidFill>
              </a:defRPr>
            </a:lvl1pPr>
          </a:lstStyle>
          <a:p>
            <a:r>
              <a:rPr lang="en-AU" noProof="0" dirty="0"/>
              <a:t>Insert Icon Colour C1</a:t>
            </a:r>
          </a:p>
        </p:txBody>
      </p:sp>
      <p:sp>
        <p:nvSpPr>
          <p:cNvPr id="23" name="Picture Placeholder 20"/>
          <p:cNvSpPr>
            <a:spLocks noGrp="1" noChangeAspect="1"/>
          </p:cNvSpPr>
          <p:nvPr>
            <p:ph type="pic" sz="quarter" idx="11" hasCustomPrompt="1"/>
          </p:nvPr>
        </p:nvSpPr>
        <p:spPr>
          <a:xfrm>
            <a:off x="4485455" y="2677791"/>
            <a:ext cx="540000" cy="540000"/>
          </a:xfrm>
          <a:prstGeom prst="rect">
            <a:avLst/>
          </a:prstGeom>
        </p:spPr>
        <p:txBody>
          <a:bodyPr/>
          <a:lstStyle>
            <a:lvl1pPr marL="0" marR="0" indent="0" algn="ctr" defTabSz="1039033" rtl="0" eaLnBrk="1" fontAlgn="auto" latinLnBrk="0" hangingPunct="1">
              <a:lnSpc>
                <a:spcPct val="100000"/>
              </a:lnSpc>
              <a:spcBef>
                <a:spcPts val="455"/>
              </a:spcBef>
              <a:spcAft>
                <a:spcPts val="0"/>
              </a:spcAft>
              <a:buClrTx/>
              <a:buSzTx/>
              <a:buFont typeface="Arial" pitchFamily="34" charset="0"/>
              <a:buNone/>
              <a:tabLst/>
              <a:defRPr sz="1200" baseline="0">
                <a:solidFill>
                  <a:schemeClr val="bg1"/>
                </a:solidFill>
              </a:defRPr>
            </a:lvl1pPr>
          </a:lstStyle>
          <a:p>
            <a:r>
              <a:rPr lang="en-AU" noProof="0" dirty="0"/>
              <a:t>Insert Icon Colour C2</a:t>
            </a:r>
          </a:p>
          <a:p>
            <a:endParaRPr lang="en-AU" noProof="0" dirty="0"/>
          </a:p>
        </p:txBody>
      </p:sp>
      <p:sp>
        <p:nvSpPr>
          <p:cNvPr id="25" name="Picture Placeholder 20"/>
          <p:cNvSpPr>
            <a:spLocks noGrp="1" noChangeAspect="1"/>
          </p:cNvSpPr>
          <p:nvPr>
            <p:ph type="pic" sz="quarter" idx="12" hasCustomPrompt="1"/>
          </p:nvPr>
        </p:nvSpPr>
        <p:spPr>
          <a:xfrm>
            <a:off x="7164956" y="2677791"/>
            <a:ext cx="540000" cy="540000"/>
          </a:xfrm>
          <a:prstGeom prst="rect">
            <a:avLst/>
          </a:prstGeom>
        </p:spPr>
        <p:txBody>
          <a:bodyPr/>
          <a:lstStyle>
            <a:lvl1pPr algn="ctr">
              <a:defRPr sz="1200" baseline="0">
                <a:solidFill>
                  <a:schemeClr val="bg1"/>
                </a:solidFill>
              </a:defRPr>
            </a:lvl1pPr>
          </a:lstStyle>
          <a:p>
            <a:r>
              <a:rPr lang="en-AU" noProof="0" dirty="0"/>
              <a:t>Insert Icon Colour C3</a:t>
            </a:r>
          </a:p>
        </p:txBody>
      </p:sp>
      <p:sp>
        <p:nvSpPr>
          <p:cNvPr id="27" name="Picture Placeholder 20"/>
          <p:cNvSpPr>
            <a:spLocks noGrp="1" noChangeAspect="1"/>
          </p:cNvSpPr>
          <p:nvPr>
            <p:ph type="pic" sz="quarter" idx="13" hasCustomPrompt="1"/>
          </p:nvPr>
        </p:nvSpPr>
        <p:spPr>
          <a:xfrm>
            <a:off x="9829252" y="2677791"/>
            <a:ext cx="540000" cy="540000"/>
          </a:xfrm>
          <a:prstGeom prst="rect">
            <a:avLst/>
          </a:prstGeom>
        </p:spPr>
        <p:txBody>
          <a:bodyPr/>
          <a:lstStyle>
            <a:lvl1pPr algn="ctr">
              <a:defRPr sz="1200" baseline="0">
                <a:solidFill>
                  <a:schemeClr val="bg1"/>
                </a:solidFill>
              </a:defRPr>
            </a:lvl1pPr>
          </a:lstStyle>
          <a:p>
            <a:r>
              <a:rPr lang="en-AU" noProof="0" dirty="0"/>
              <a:t>Insert Icon Colour C5</a:t>
            </a:r>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4" name="Text Placeholder 32"/>
          <p:cNvSpPr>
            <a:spLocks noGrp="1"/>
          </p:cNvSpPr>
          <p:nvPr>
            <p:ph type="body" sz="quarter" idx="20" hasCustomPrompt="1"/>
          </p:nvPr>
        </p:nvSpPr>
        <p:spPr>
          <a:xfrm>
            <a:off x="3703737"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5" name="Text Placeholder 32"/>
          <p:cNvSpPr>
            <a:spLocks noGrp="1"/>
          </p:cNvSpPr>
          <p:nvPr>
            <p:ph type="body" sz="quarter" idx="21" hasCustomPrompt="1"/>
          </p:nvPr>
        </p:nvSpPr>
        <p:spPr>
          <a:xfrm>
            <a:off x="6383238"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6" name="Text Placeholder 32"/>
          <p:cNvSpPr>
            <a:spLocks noGrp="1"/>
          </p:cNvSpPr>
          <p:nvPr>
            <p:ph type="body" sz="quarter" idx="22" hasCustomPrompt="1"/>
          </p:nvPr>
        </p:nvSpPr>
        <p:spPr>
          <a:xfrm>
            <a:off x="9047534"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7" name="Picture 16">
            <a:extLst>
              <a:ext uri="{FF2B5EF4-FFF2-40B4-BE49-F238E27FC236}">
                <a16:creationId xmlns:a16="http://schemas.microsoft.com/office/drawing/2014/main" id="{2477AD77-A993-42B1-8602-65F85F2C81D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03688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nsights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31541C-9C9B-468A-BD2B-4312256415E4}"/>
              </a:ext>
            </a:extLst>
          </p:cNvPr>
          <p:cNvSpPr/>
          <p:nvPr userDrawn="1"/>
        </p:nvSpPr>
        <p:spPr>
          <a:xfrm>
            <a:off x="0" y="1703190"/>
            <a:ext cx="12193790" cy="3933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2855344"/>
            <a:ext cx="2103437" cy="1570508"/>
          </a:xfrm>
          <a:prstGeom prst="rect">
            <a:avLst/>
          </a:prstGeom>
        </p:spPr>
        <p:txBody>
          <a:bodyPr/>
          <a:lstStyle>
            <a:lvl1pPr algn="ctr">
              <a:defRPr sz="2000" b="0">
                <a:solidFill>
                  <a:schemeClr val="accent2"/>
                </a:solidFill>
              </a:defRPr>
            </a:lvl1pPr>
          </a:lstStyle>
          <a:p>
            <a:pPr lvl="0"/>
            <a:r>
              <a:rPr lang="en-AU" noProof="0" dirty="0"/>
              <a:t>Content</a:t>
            </a:r>
          </a:p>
        </p:txBody>
      </p:sp>
      <p:sp>
        <p:nvSpPr>
          <p:cNvPr id="34" name="Text Placeholder 32"/>
          <p:cNvSpPr>
            <a:spLocks noGrp="1"/>
          </p:cNvSpPr>
          <p:nvPr>
            <p:ph type="body" sz="quarter" idx="20" hasCustomPrompt="1"/>
          </p:nvPr>
        </p:nvSpPr>
        <p:spPr>
          <a:xfrm>
            <a:off x="5071518" y="2855344"/>
            <a:ext cx="2103437" cy="1570508"/>
          </a:xfrm>
          <a:prstGeom prst="rect">
            <a:avLst/>
          </a:prstGeom>
        </p:spPr>
        <p:txBody>
          <a:bodyPr/>
          <a:lstStyle>
            <a:lvl1pPr algn="ctr">
              <a:defRPr sz="2000" b="0">
                <a:solidFill>
                  <a:schemeClr val="accent3"/>
                </a:solidFill>
              </a:defRPr>
            </a:lvl1pPr>
          </a:lstStyle>
          <a:p>
            <a:pPr lvl="0"/>
            <a:r>
              <a:rPr lang="en-AU" noProof="0" dirty="0"/>
              <a:t>Content</a:t>
            </a:r>
          </a:p>
        </p:txBody>
      </p:sp>
      <p:sp>
        <p:nvSpPr>
          <p:cNvPr id="35" name="Text Placeholder 32"/>
          <p:cNvSpPr>
            <a:spLocks noGrp="1"/>
          </p:cNvSpPr>
          <p:nvPr>
            <p:ph type="body" sz="quarter" idx="21" hasCustomPrompt="1"/>
          </p:nvPr>
        </p:nvSpPr>
        <p:spPr>
          <a:xfrm>
            <a:off x="9103222" y="2855344"/>
            <a:ext cx="2103437" cy="1570508"/>
          </a:xfrm>
          <a:prstGeom prst="rect">
            <a:avLst/>
          </a:prstGeom>
        </p:spPr>
        <p:txBody>
          <a:bodyPr/>
          <a:lstStyle>
            <a:lvl1pPr algn="ctr">
              <a:defRPr sz="2000" b="0">
                <a:solidFill>
                  <a:schemeClr val="accent4"/>
                </a:solidFill>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9" name="Picture 8">
            <a:extLst>
              <a:ext uri="{FF2B5EF4-FFF2-40B4-BE49-F238E27FC236}">
                <a16:creationId xmlns:a16="http://schemas.microsoft.com/office/drawing/2014/main" id="{06E19612-A6E6-42A3-867E-3A81D8E8940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70558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nsights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9433C7-5558-4037-8D08-E7DD4DED0623}"/>
              </a:ext>
            </a:extLst>
          </p:cNvPr>
          <p:cNvSpPr/>
          <p:nvPr userDrawn="1"/>
        </p:nvSpPr>
        <p:spPr>
          <a:xfrm>
            <a:off x="0" y="1703190"/>
            <a:ext cx="12193790" cy="393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2855344"/>
            <a:ext cx="2103437" cy="1570508"/>
          </a:xfrm>
          <a:prstGeom prst="rect">
            <a:avLst/>
          </a:prstGeom>
        </p:spPr>
        <p:txBody>
          <a:bodyPr/>
          <a:lstStyle>
            <a:lvl1pPr algn="ctr">
              <a:defRPr sz="2000" b="0">
                <a:solidFill>
                  <a:schemeClr val="accent1"/>
                </a:solidFill>
              </a:defRPr>
            </a:lvl1pPr>
          </a:lstStyle>
          <a:p>
            <a:pPr lvl="0"/>
            <a:r>
              <a:rPr lang="en-AU" noProof="0" dirty="0"/>
              <a:t>Content</a:t>
            </a:r>
          </a:p>
        </p:txBody>
      </p:sp>
      <p:sp>
        <p:nvSpPr>
          <p:cNvPr id="34" name="Text Placeholder 32"/>
          <p:cNvSpPr>
            <a:spLocks noGrp="1"/>
          </p:cNvSpPr>
          <p:nvPr>
            <p:ph type="body" sz="quarter" idx="20" hasCustomPrompt="1"/>
          </p:nvPr>
        </p:nvSpPr>
        <p:spPr>
          <a:xfrm>
            <a:off x="5071518" y="2855344"/>
            <a:ext cx="2103437" cy="1570508"/>
          </a:xfrm>
          <a:prstGeom prst="rect">
            <a:avLst/>
          </a:prstGeom>
        </p:spPr>
        <p:txBody>
          <a:bodyPr/>
          <a:lstStyle>
            <a:lvl1pPr algn="ctr">
              <a:defRPr sz="2000" b="0">
                <a:solidFill>
                  <a:schemeClr val="accent2"/>
                </a:solidFill>
              </a:defRPr>
            </a:lvl1pPr>
          </a:lstStyle>
          <a:p>
            <a:pPr lvl="0"/>
            <a:r>
              <a:rPr lang="en-AU" noProof="0" dirty="0"/>
              <a:t>Content</a:t>
            </a:r>
          </a:p>
        </p:txBody>
      </p:sp>
      <p:sp>
        <p:nvSpPr>
          <p:cNvPr id="35" name="Text Placeholder 32"/>
          <p:cNvSpPr>
            <a:spLocks noGrp="1"/>
          </p:cNvSpPr>
          <p:nvPr>
            <p:ph type="body" sz="quarter" idx="21" hasCustomPrompt="1"/>
          </p:nvPr>
        </p:nvSpPr>
        <p:spPr>
          <a:xfrm>
            <a:off x="9103222" y="2855344"/>
            <a:ext cx="2103437" cy="1570508"/>
          </a:xfrm>
          <a:prstGeom prst="rect">
            <a:avLst/>
          </a:prstGeom>
        </p:spPr>
        <p:txBody>
          <a:bodyPr/>
          <a:lstStyle>
            <a:lvl1pPr algn="ctr">
              <a:defRPr sz="2000" b="0">
                <a:solidFill>
                  <a:schemeClr val="accent3"/>
                </a:solidFill>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9" name="Picture 8">
            <a:extLst>
              <a:ext uri="{FF2B5EF4-FFF2-40B4-BE49-F238E27FC236}">
                <a16:creationId xmlns:a16="http://schemas.microsoft.com/office/drawing/2014/main" id="{3F048544-3350-430E-BB5D-1DD501DEE77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442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and Im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23736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Rectangle 18"/>
          <p:cNvSpPr/>
          <p:nvPr userDrawn="1"/>
        </p:nvSpPr>
        <p:spPr>
          <a:xfrm>
            <a:off x="-814" y="1685925"/>
            <a:ext cx="12190414" cy="205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9" name="Picture Placeholder 3"/>
          <p:cNvSpPr>
            <a:spLocks noGrp="1"/>
          </p:cNvSpPr>
          <p:nvPr>
            <p:ph type="pic" sz="quarter" idx="10" hasCustomPrompt="1"/>
          </p:nvPr>
        </p:nvSpPr>
        <p:spPr>
          <a:xfrm>
            <a:off x="0" y="3747319"/>
            <a:ext cx="12190413" cy="2490787"/>
          </a:xfrm>
          <a:prstGeom prst="rect">
            <a:avLst/>
          </a:prstGeom>
        </p:spPr>
        <p:txBody>
          <a:bodyPr/>
          <a:lstStyle>
            <a:lvl1pPr>
              <a:defRPr>
                <a:solidFill>
                  <a:schemeClr val="bg2"/>
                </a:solidFill>
              </a:defRPr>
            </a:lvl1pPr>
          </a:lstStyle>
          <a:p>
            <a:r>
              <a:rPr lang="en-AU" noProof="0"/>
              <a:t>Picture</a:t>
            </a:r>
          </a:p>
        </p:txBody>
      </p:sp>
      <p:pic>
        <p:nvPicPr>
          <p:cNvPr id="11" name="Picture 10"/>
          <p:cNvPicPr>
            <a:picLocks/>
          </p:cNvPicPr>
          <p:nvPr userDrawn="1"/>
        </p:nvPicPr>
        <p:blipFill>
          <a:blip r:embed="rId5"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Picture Placeholder 3"/>
          <p:cNvSpPr>
            <a:spLocks noGrp="1" noChangeAspect="1"/>
          </p:cNvSpPr>
          <p:nvPr>
            <p:ph type="pic" sz="quarter" idx="11" hasCustomPrompt="1"/>
          </p:nvPr>
        </p:nvSpPr>
        <p:spPr>
          <a:xfrm>
            <a:off x="1109593" y="2122983"/>
            <a:ext cx="538302" cy="540000"/>
          </a:xfrm>
          <a:prstGeom prst="rect">
            <a:avLst/>
          </a:prstGeom>
        </p:spPr>
        <p:txBody>
          <a:bodyPr/>
          <a:lstStyle>
            <a:lvl1pPr>
              <a:spcBef>
                <a:spcPts val="0"/>
              </a:spcBef>
              <a:defRPr sz="1000" baseline="0">
                <a:solidFill>
                  <a:schemeClr val="bg2"/>
                </a:solidFill>
              </a:defRPr>
            </a:lvl1pPr>
          </a:lstStyle>
          <a:p>
            <a:r>
              <a:rPr lang="en-AU" noProof="0" dirty="0"/>
              <a:t>Insert Icon</a:t>
            </a:r>
          </a:p>
        </p:txBody>
      </p:sp>
      <p:sp>
        <p:nvSpPr>
          <p:cNvPr id="25" name="Picture Placeholder 3"/>
          <p:cNvSpPr>
            <a:spLocks noGrp="1" noChangeAspect="1"/>
          </p:cNvSpPr>
          <p:nvPr>
            <p:ph type="pic" sz="quarter" idx="12" hasCustomPrompt="1"/>
          </p:nvPr>
        </p:nvSpPr>
        <p:spPr>
          <a:xfrm>
            <a:off x="3486477" y="2122983"/>
            <a:ext cx="538302" cy="540000"/>
          </a:xfrm>
          <a:prstGeom prst="rect">
            <a:avLst/>
          </a:prstGeom>
        </p:spPr>
        <p:txBody>
          <a:bodyPr/>
          <a:lstStyle>
            <a:lvl1pPr>
              <a:spcBef>
                <a:spcPts val="0"/>
              </a:spcBef>
              <a:defRPr sz="1000" baseline="0">
                <a:solidFill>
                  <a:schemeClr val="bg2"/>
                </a:solidFill>
              </a:defRPr>
            </a:lvl1pPr>
          </a:lstStyle>
          <a:p>
            <a:r>
              <a:rPr lang="en-AU" noProof="0"/>
              <a:t>Insert Icon</a:t>
            </a:r>
          </a:p>
        </p:txBody>
      </p:sp>
      <p:sp>
        <p:nvSpPr>
          <p:cNvPr id="26" name="Picture Placeholder 3"/>
          <p:cNvSpPr>
            <a:spLocks noGrp="1" noChangeAspect="1"/>
          </p:cNvSpPr>
          <p:nvPr>
            <p:ph type="pic" sz="quarter" idx="13" hasCustomPrompt="1"/>
          </p:nvPr>
        </p:nvSpPr>
        <p:spPr>
          <a:xfrm>
            <a:off x="5861377" y="2122983"/>
            <a:ext cx="538302" cy="540000"/>
          </a:xfrm>
          <a:prstGeom prst="rect">
            <a:avLst/>
          </a:prstGeom>
        </p:spPr>
        <p:txBody>
          <a:bodyPr/>
          <a:lstStyle>
            <a:lvl1pPr>
              <a:spcBef>
                <a:spcPts val="0"/>
              </a:spcBef>
              <a:defRPr sz="1000" baseline="0">
                <a:solidFill>
                  <a:schemeClr val="bg2"/>
                </a:solidFill>
              </a:defRPr>
            </a:lvl1pPr>
          </a:lstStyle>
          <a:p>
            <a:r>
              <a:rPr lang="en-AU" noProof="0" dirty="0"/>
              <a:t>Insert Icon</a:t>
            </a:r>
          </a:p>
        </p:txBody>
      </p:sp>
      <p:sp>
        <p:nvSpPr>
          <p:cNvPr id="27" name="Picture Placeholder 3"/>
          <p:cNvSpPr>
            <a:spLocks noGrp="1" noChangeAspect="1"/>
          </p:cNvSpPr>
          <p:nvPr>
            <p:ph type="pic" sz="quarter" idx="14" hasCustomPrompt="1"/>
          </p:nvPr>
        </p:nvSpPr>
        <p:spPr>
          <a:xfrm>
            <a:off x="8239005" y="2122983"/>
            <a:ext cx="538302" cy="540000"/>
          </a:xfrm>
          <a:prstGeom prst="rect">
            <a:avLst/>
          </a:prstGeom>
        </p:spPr>
        <p:txBody>
          <a:bodyPr/>
          <a:lstStyle>
            <a:lvl1pPr>
              <a:spcBef>
                <a:spcPts val="0"/>
              </a:spcBef>
              <a:defRPr sz="1000" baseline="0">
                <a:solidFill>
                  <a:schemeClr val="bg2"/>
                </a:solidFill>
              </a:defRPr>
            </a:lvl1pPr>
          </a:lstStyle>
          <a:p>
            <a:r>
              <a:rPr lang="en-AU" noProof="0"/>
              <a:t>Insert Icon</a:t>
            </a:r>
          </a:p>
        </p:txBody>
      </p:sp>
      <p:sp>
        <p:nvSpPr>
          <p:cNvPr id="28" name="Picture Placeholder 3"/>
          <p:cNvSpPr>
            <a:spLocks noGrp="1" noChangeAspect="1"/>
          </p:cNvSpPr>
          <p:nvPr>
            <p:ph type="pic" sz="quarter" idx="15" hasCustomPrompt="1"/>
          </p:nvPr>
        </p:nvSpPr>
        <p:spPr>
          <a:xfrm>
            <a:off x="10613905" y="2122983"/>
            <a:ext cx="538302" cy="540000"/>
          </a:xfrm>
          <a:prstGeom prst="rect">
            <a:avLst/>
          </a:prstGeom>
        </p:spPr>
        <p:txBody>
          <a:bodyPr/>
          <a:lstStyle>
            <a:lvl1pPr>
              <a:spcBef>
                <a:spcPts val="0"/>
              </a:spcBef>
              <a:defRPr sz="1000" baseline="0">
                <a:solidFill>
                  <a:schemeClr val="bg2"/>
                </a:solidFill>
              </a:defRPr>
            </a:lvl1pPr>
          </a:lstStyle>
          <a:p>
            <a:r>
              <a:rPr lang="en-AU" noProof="0" dirty="0"/>
              <a:t>Insert Icon</a:t>
            </a:r>
          </a:p>
        </p:txBody>
      </p:sp>
      <p:sp>
        <p:nvSpPr>
          <p:cNvPr id="31" name="Text Placeholder 30"/>
          <p:cNvSpPr>
            <a:spLocks noGrp="1"/>
          </p:cNvSpPr>
          <p:nvPr>
            <p:ph type="body" sz="quarter" idx="19" hasCustomPrompt="1"/>
          </p:nvPr>
        </p:nvSpPr>
        <p:spPr>
          <a:xfrm>
            <a:off x="261938"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2" name="Text Placeholder 30"/>
          <p:cNvSpPr>
            <a:spLocks noGrp="1"/>
          </p:cNvSpPr>
          <p:nvPr>
            <p:ph type="body" sz="quarter" idx="20" hasCustomPrompt="1"/>
          </p:nvPr>
        </p:nvSpPr>
        <p:spPr>
          <a:xfrm>
            <a:off x="2638822"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3" name="Text Placeholder 30"/>
          <p:cNvSpPr>
            <a:spLocks noGrp="1"/>
          </p:cNvSpPr>
          <p:nvPr>
            <p:ph type="body" sz="quarter" idx="21" hasCustomPrompt="1"/>
          </p:nvPr>
        </p:nvSpPr>
        <p:spPr>
          <a:xfrm>
            <a:off x="5013722"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4" name="Text Placeholder 30"/>
          <p:cNvSpPr>
            <a:spLocks noGrp="1"/>
          </p:cNvSpPr>
          <p:nvPr>
            <p:ph type="body" sz="quarter" idx="22" hasCustomPrompt="1"/>
          </p:nvPr>
        </p:nvSpPr>
        <p:spPr>
          <a:xfrm>
            <a:off x="7391350"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5" name="Text Placeholder 30"/>
          <p:cNvSpPr>
            <a:spLocks noGrp="1"/>
          </p:cNvSpPr>
          <p:nvPr>
            <p:ph type="body" sz="quarter" idx="23" hasCustomPrompt="1"/>
          </p:nvPr>
        </p:nvSpPr>
        <p:spPr>
          <a:xfrm>
            <a:off x="9766250"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1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20" name="Picture 19">
            <a:extLst>
              <a:ext uri="{FF2B5EF4-FFF2-40B4-BE49-F238E27FC236}">
                <a16:creationId xmlns:a16="http://schemas.microsoft.com/office/drawing/2014/main" id="{2DA87539-0DC0-4197-87B4-72B96387651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2360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62E7D2-AFE7-4016-9E8D-6A31337D10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 t="63966" b="2498"/>
          <a:stretch/>
        </p:blipFill>
        <p:spPr>
          <a:xfrm>
            <a:off x="0" y="3575447"/>
            <a:ext cx="12192671" cy="2301824"/>
          </a:xfrm>
          <a:prstGeom prst="rect">
            <a:avLst/>
          </a:pr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12178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4"/>
          <p:cNvSpPr>
            <a:spLocks noGrp="1"/>
          </p:cNvSpPr>
          <p:nvPr>
            <p:ph type="body" sz="quarter" idx="12" hasCustomPrompt="1"/>
          </p:nvPr>
        </p:nvSpPr>
        <p:spPr>
          <a:xfrm>
            <a:off x="666000" y="4383552"/>
            <a:ext cx="6824629" cy="720080"/>
          </a:xfrm>
          <a:prstGeom prst="rect">
            <a:avLst/>
          </a:prstGeom>
        </p:spPr>
        <p:txBody>
          <a:bodyPr anchor="ctr"/>
          <a:lstStyle>
            <a:lvl1pPr>
              <a:defRPr sz="3800">
                <a:solidFill>
                  <a:schemeClr val="bg1"/>
                </a:solidFill>
                <a:latin typeface="Segoe UI Semibold" panose="020B0702040204020203" pitchFamily="34" charset="0"/>
              </a:defRPr>
            </a:lvl1pPr>
          </a:lstStyle>
          <a:p>
            <a:pPr lvl="0"/>
            <a:r>
              <a:rPr lang="en-AU" noProof="0" dirty="0"/>
              <a:t>Section break</a:t>
            </a:r>
          </a:p>
        </p:txBody>
      </p:sp>
      <p:pic>
        <p:nvPicPr>
          <p:cNvPr id="10" name="Picture 9">
            <a:extLst>
              <a:ext uri="{FF2B5EF4-FFF2-40B4-BE49-F238E27FC236}">
                <a16:creationId xmlns:a16="http://schemas.microsoft.com/office/drawing/2014/main" id="{7DC68DC2-D5FD-4D50-B436-C8EE929912B6}"/>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val="0"/>
              </a:ext>
            </a:extLst>
          </a:blip>
          <a:srcRect t="3924" r="45018" b="49528"/>
          <a:stretch/>
        </p:blipFill>
        <p:spPr bwMode="auto">
          <a:xfrm>
            <a:off x="6747900" y="3575447"/>
            <a:ext cx="5444772" cy="230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E5B2C264-9CB9-4A74-BD33-EFBA26B50FC7}"/>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555391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rectional content">
    <p:spTree>
      <p:nvGrpSpPr>
        <p:cNvPr id="1" name=""/>
        <p:cNvGrpSpPr/>
        <p:nvPr/>
      </p:nvGrpSpPr>
      <p:grpSpPr>
        <a:xfrm>
          <a:off x="0" y="0"/>
          <a:ext cx="0" cy="0"/>
          <a:chOff x="0" y="0"/>
          <a:chExt cx="0" cy="0"/>
        </a:xfrm>
      </p:grpSpPr>
      <p:sp>
        <p:nvSpPr>
          <p:cNvPr id="15" name="Freeform 63"/>
          <p:cNvSpPr>
            <a:spLocks/>
          </p:cNvSpPr>
          <p:nvPr userDrawn="1"/>
        </p:nvSpPr>
        <p:spPr bwMode="auto">
          <a:xfrm>
            <a:off x="2556535" y="2005442"/>
            <a:ext cx="657870" cy="840030"/>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6" name="Freeform 63"/>
          <p:cNvSpPr>
            <a:spLocks/>
          </p:cNvSpPr>
          <p:nvPr userDrawn="1"/>
        </p:nvSpPr>
        <p:spPr bwMode="auto">
          <a:xfrm>
            <a:off x="5766271" y="2005442"/>
            <a:ext cx="657870" cy="840030"/>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7" name="Freeform 63"/>
          <p:cNvSpPr>
            <a:spLocks/>
          </p:cNvSpPr>
          <p:nvPr userDrawn="1"/>
        </p:nvSpPr>
        <p:spPr bwMode="auto">
          <a:xfrm>
            <a:off x="8976008" y="2005442"/>
            <a:ext cx="657870" cy="840030"/>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4" name="Picture Placeholder 3"/>
          <p:cNvSpPr>
            <a:spLocks noGrp="1"/>
          </p:cNvSpPr>
          <p:nvPr userDrawn="1">
            <p:ph type="pic" sz="quarter" idx="10"/>
          </p:nvPr>
        </p:nvSpPr>
        <p:spPr>
          <a:xfrm>
            <a:off x="0" y="3747319"/>
            <a:ext cx="12190413" cy="2490787"/>
          </a:xfrm>
          <a:prstGeom prst="rect">
            <a:avLst/>
          </a:prstGeom>
        </p:spPr>
        <p:txBody>
          <a:bodyPr/>
          <a:lstStyle/>
          <a:p>
            <a:r>
              <a:rPr lang="en-US" noProof="0"/>
              <a:t>Click icon to add picture</a:t>
            </a:r>
            <a:endParaRPr lang="en-AU" noProof="0"/>
          </a:p>
        </p:txBody>
      </p:sp>
      <p:pic>
        <p:nvPicPr>
          <p:cNvPr id="30" name="Picture 2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4" name="Text Placeholder 33"/>
          <p:cNvSpPr>
            <a:spLocks noGrp="1"/>
          </p:cNvSpPr>
          <p:nvPr>
            <p:ph type="body" sz="quarter" idx="19" hasCustomPrompt="1"/>
          </p:nvPr>
        </p:nvSpPr>
        <p:spPr>
          <a:xfrm>
            <a:off x="261938" y="1917626"/>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a:t>
            </a:r>
          </a:p>
          <a:p>
            <a:pPr lvl="0"/>
            <a:r>
              <a:rPr lang="en-AU" noProof="0" dirty="0"/>
              <a:t>Lines</a:t>
            </a:r>
          </a:p>
        </p:txBody>
      </p:sp>
      <p:sp>
        <p:nvSpPr>
          <p:cNvPr id="35" name="Text Placeholder 33"/>
          <p:cNvSpPr>
            <a:spLocks noGrp="1"/>
          </p:cNvSpPr>
          <p:nvPr>
            <p:ph type="body" sz="quarter" idx="20" hasCustomPrompt="1"/>
          </p:nvPr>
        </p:nvSpPr>
        <p:spPr>
          <a:xfrm>
            <a:off x="3502918" y="1943959"/>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 </a:t>
            </a:r>
          </a:p>
          <a:p>
            <a:pPr lvl="0"/>
            <a:r>
              <a:rPr lang="en-AU" noProof="0" dirty="0"/>
              <a:t>Lines</a:t>
            </a:r>
          </a:p>
        </p:txBody>
      </p:sp>
      <p:sp>
        <p:nvSpPr>
          <p:cNvPr id="36" name="Text Placeholder 33"/>
          <p:cNvSpPr>
            <a:spLocks noGrp="1"/>
          </p:cNvSpPr>
          <p:nvPr>
            <p:ph type="body" sz="quarter" idx="21" hasCustomPrompt="1"/>
          </p:nvPr>
        </p:nvSpPr>
        <p:spPr>
          <a:xfrm>
            <a:off x="6671270" y="1943959"/>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 </a:t>
            </a:r>
          </a:p>
          <a:p>
            <a:pPr lvl="0"/>
            <a:r>
              <a:rPr lang="en-AU" noProof="0" dirty="0"/>
              <a:t>Lines</a:t>
            </a:r>
          </a:p>
        </p:txBody>
      </p:sp>
      <p:sp>
        <p:nvSpPr>
          <p:cNvPr id="37" name="Text Placeholder 33"/>
          <p:cNvSpPr>
            <a:spLocks noGrp="1"/>
          </p:cNvSpPr>
          <p:nvPr>
            <p:ph type="body" sz="quarter" idx="22" hasCustomPrompt="1"/>
          </p:nvPr>
        </p:nvSpPr>
        <p:spPr>
          <a:xfrm>
            <a:off x="9839622" y="1917457"/>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 </a:t>
            </a:r>
          </a:p>
          <a:p>
            <a:pPr lvl="0"/>
            <a:r>
              <a:rPr lang="en-AU" noProof="0" dirty="0"/>
              <a:t>Lines</a:t>
            </a:r>
          </a:p>
        </p:txBody>
      </p:sp>
      <p:sp>
        <p:nvSpPr>
          <p:cNvPr id="1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3" name="Picture 12">
            <a:extLst>
              <a:ext uri="{FF2B5EF4-FFF2-40B4-BE49-F238E27FC236}">
                <a16:creationId xmlns:a16="http://schemas.microsoft.com/office/drawing/2014/main" id="{A543762F-3966-4068-899B-F07E30618E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76735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deas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5" name="Rectangle 4"/>
          <p:cNvSpPr/>
          <p:nvPr userDrawn="1"/>
        </p:nvSpPr>
        <p:spPr>
          <a:xfrm>
            <a:off x="0" y="109728"/>
            <a:ext cx="694606"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6" name="Text Placeholder 3"/>
          <p:cNvSpPr>
            <a:spLocks noGrp="1"/>
          </p:cNvSpPr>
          <p:nvPr>
            <p:ph type="body" sz="quarter" idx="19"/>
          </p:nvPr>
        </p:nvSpPr>
        <p:spPr>
          <a:xfrm>
            <a:off x="1126703" y="1557586"/>
            <a:ext cx="10368386" cy="1439391"/>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7" name="Text Placeholder 3"/>
          <p:cNvSpPr>
            <a:spLocks noGrp="1"/>
          </p:cNvSpPr>
          <p:nvPr>
            <p:ph type="body" sz="quarter" idx="20"/>
          </p:nvPr>
        </p:nvSpPr>
        <p:spPr>
          <a:xfrm>
            <a:off x="1126655" y="3153003"/>
            <a:ext cx="10368386" cy="1439391"/>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8" name="Text Placeholder 3"/>
          <p:cNvSpPr>
            <a:spLocks noGrp="1"/>
          </p:cNvSpPr>
          <p:nvPr>
            <p:ph type="body" sz="quarter" idx="21"/>
          </p:nvPr>
        </p:nvSpPr>
        <p:spPr>
          <a:xfrm>
            <a:off x="1126800" y="4774299"/>
            <a:ext cx="10368386" cy="1439391"/>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23" name="Oval 22"/>
          <p:cNvSpPr>
            <a:spLocks noChangeAspect="1"/>
          </p:cNvSpPr>
          <p:nvPr userDrawn="1"/>
        </p:nvSpPr>
        <p:spPr>
          <a:xfrm>
            <a:off x="547590" y="2133281"/>
            <a:ext cx="288000" cy="2880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6" name="Oval 25"/>
          <p:cNvSpPr>
            <a:spLocks noChangeAspect="1"/>
          </p:cNvSpPr>
          <p:nvPr userDrawn="1"/>
        </p:nvSpPr>
        <p:spPr>
          <a:xfrm>
            <a:off x="547590" y="3728698"/>
            <a:ext cx="288000" cy="2880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7" name="Oval 26"/>
          <p:cNvSpPr>
            <a:spLocks noChangeAspect="1"/>
          </p:cNvSpPr>
          <p:nvPr userDrawn="1"/>
        </p:nvSpPr>
        <p:spPr>
          <a:xfrm>
            <a:off x="547590" y="5349994"/>
            <a:ext cx="288000" cy="2880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3" name="Picture 12">
            <a:extLst>
              <a:ext uri="{FF2B5EF4-FFF2-40B4-BE49-F238E27FC236}">
                <a16:creationId xmlns:a16="http://schemas.microsoft.com/office/drawing/2014/main" id="{517F4415-800D-4C15-95C9-D6A64C0B529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4282054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deas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Text Placeholder 3"/>
          <p:cNvSpPr>
            <a:spLocks noGrp="1"/>
          </p:cNvSpPr>
          <p:nvPr>
            <p:ph type="body" sz="quarter" idx="19"/>
          </p:nvPr>
        </p:nvSpPr>
        <p:spPr>
          <a:xfrm>
            <a:off x="1126703" y="1555312"/>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9" name="Text Placeholder 3"/>
          <p:cNvSpPr>
            <a:spLocks noGrp="1"/>
          </p:cNvSpPr>
          <p:nvPr>
            <p:ph type="body" sz="quarter" idx="20"/>
          </p:nvPr>
        </p:nvSpPr>
        <p:spPr>
          <a:xfrm>
            <a:off x="1126655" y="2815423"/>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20" name="Text Placeholder 3"/>
          <p:cNvSpPr>
            <a:spLocks noGrp="1"/>
          </p:cNvSpPr>
          <p:nvPr>
            <p:ph type="body" sz="quarter" idx="21"/>
          </p:nvPr>
        </p:nvSpPr>
        <p:spPr>
          <a:xfrm>
            <a:off x="1136325" y="4114800"/>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5" name="Rectangle 4"/>
          <p:cNvSpPr/>
          <p:nvPr userDrawn="1"/>
        </p:nvSpPr>
        <p:spPr>
          <a:xfrm>
            <a:off x="0" y="109728"/>
            <a:ext cx="694606"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6" name="Oval 5"/>
          <p:cNvSpPr>
            <a:spLocks noChangeAspect="1"/>
          </p:cNvSpPr>
          <p:nvPr userDrawn="1"/>
        </p:nvSpPr>
        <p:spPr>
          <a:xfrm>
            <a:off x="547590" y="1933256"/>
            <a:ext cx="288000" cy="2880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4" name="Oval 23"/>
          <p:cNvSpPr>
            <a:spLocks noChangeAspect="1"/>
          </p:cNvSpPr>
          <p:nvPr userDrawn="1"/>
        </p:nvSpPr>
        <p:spPr>
          <a:xfrm>
            <a:off x="547590" y="3157198"/>
            <a:ext cx="288000" cy="2880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5" name="Oval 24"/>
          <p:cNvSpPr>
            <a:spLocks noChangeAspect="1"/>
          </p:cNvSpPr>
          <p:nvPr userDrawn="1"/>
        </p:nvSpPr>
        <p:spPr>
          <a:xfrm>
            <a:off x="547590" y="5778619"/>
            <a:ext cx="288000" cy="28800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3" name="Text Placeholder 3"/>
          <p:cNvSpPr>
            <a:spLocks noGrp="1"/>
          </p:cNvSpPr>
          <p:nvPr>
            <p:ph type="body" sz="quarter" idx="22"/>
          </p:nvPr>
        </p:nvSpPr>
        <p:spPr>
          <a:xfrm>
            <a:off x="1136325" y="5396061"/>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5" name="Oval 14"/>
          <p:cNvSpPr>
            <a:spLocks noChangeAspect="1"/>
          </p:cNvSpPr>
          <p:nvPr userDrawn="1"/>
        </p:nvSpPr>
        <p:spPr>
          <a:xfrm>
            <a:off x="547590" y="4490698"/>
            <a:ext cx="288000" cy="2880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6" name="Picture 15">
            <a:extLst>
              <a:ext uri="{FF2B5EF4-FFF2-40B4-BE49-F238E27FC236}">
                <a16:creationId xmlns:a16="http://schemas.microsoft.com/office/drawing/2014/main" id="{0EB9A14D-7689-45E6-BDCC-68B29D1220B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71925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deas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870EE6-BD35-46E8-87A1-FFC8172A93E4}"/>
              </a:ext>
            </a:extLst>
          </p:cNvPr>
          <p:cNvSpPr/>
          <p:nvPr userDrawn="1"/>
        </p:nvSpPr>
        <p:spPr>
          <a:xfrm>
            <a:off x="0" y="1703190"/>
            <a:ext cx="12193790" cy="393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46792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1" name="Picture 20"/>
          <p:cNvPicPr>
            <a:picLocks/>
          </p:cNvPicPr>
          <p:nvPr userDrawn="1"/>
        </p:nvPicPr>
        <p:blipFill>
          <a:blip r:embed="rId5"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Text Placeholder 3"/>
          <p:cNvSpPr>
            <a:spLocks noGrp="1"/>
          </p:cNvSpPr>
          <p:nvPr>
            <p:ph type="body" sz="quarter" idx="19"/>
          </p:nvPr>
        </p:nvSpPr>
        <p:spPr>
          <a:xfrm>
            <a:off x="1126703" y="2328883"/>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9" name="Text Placeholder 3"/>
          <p:cNvSpPr>
            <a:spLocks noGrp="1"/>
          </p:cNvSpPr>
          <p:nvPr>
            <p:ph type="body" sz="quarter" idx="20"/>
          </p:nvPr>
        </p:nvSpPr>
        <p:spPr>
          <a:xfrm>
            <a:off x="1126655" y="3246677"/>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20" name="Text Placeholder 3"/>
          <p:cNvSpPr>
            <a:spLocks noGrp="1"/>
          </p:cNvSpPr>
          <p:nvPr>
            <p:ph type="body" sz="quarter" idx="21"/>
          </p:nvPr>
        </p:nvSpPr>
        <p:spPr>
          <a:xfrm>
            <a:off x="1126800" y="4164471"/>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8" name="Rectangle 17">
            <a:extLst>
              <a:ext uri="{FF2B5EF4-FFF2-40B4-BE49-F238E27FC236}">
                <a16:creationId xmlns:a16="http://schemas.microsoft.com/office/drawing/2014/main" id="{0E1B39C7-0406-473D-B359-AC80E9398756}"/>
              </a:ext>
            </a:extLst>
          </p:cNvPr>
          <p:cNvSpPr/>
          <p:nvPr userDrawn="1"/>
        </p:nvSpPr>
        <p:spPr>
          <a:xfrm>
            <a:off x="531591" y="1703190"/>
            <a:ext cx="36000" cy="3934800"/>
          </a:xfrm>
          <a:prstGeom prst="rect">
            <a:avLst/>
          </a:prstGeom>
          <a:gradFill flip="none" rotWithShape="1">
            <a:gsLst>
              <a:gs pos="0">
                <a:schemeClr val="accent1"/>
              </a:gs>
              <a:gs pos="50000">
                <a:schemeClr val="accent3"/>
              </a:gs>
              <a:gs pos="100000">
                <a:schemeClr val="accent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2" name="Oval 21">
            <a:extLst>
              <a:ext uri="{FF2B5EF4-FFF2-40B4-BE49-F238E27FC236}">
                <a16:creationId xmlns:a16="http://schemas.microsoft.com/office/drawing/2014/main" id="{7FB2F01D-560E-4C89-B784-1DE460665D9D}"/>
              </a:ext>
            </a:extLst>
          </p:cNvPr>
          <p:cNvSpPr/>
          <p:nvPr userDrawn="1"/>
        </p:nvSpPr>
        <p:spPr>
          <a:xfrm>
            <a:off x="435291" y="2572642"/>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3" name="Oval 22">
            <a:extLst>
              <a:ext uri="{FF2B5EF4-FFF2-40B4-BE49-F238E27FC236}">
                <a16:creationId xmlns:a16="http://schemas.microsoft.com/office/drawing/2014/main" id="{AC359FF5-1585-46DF-88FD-5AA9A4E4DEF6}"/>
              </a:ext>
            </a:extLst>
          </p:cNvPr>
          <p:cNvSpPr/>
          <p:nvPr userDrawn="1"/>
        </p:nvSpPr>
        <p:spPr>
          <a:xfrm>
            <a:off x="435291" y="3493304"/>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4" name="Oval 23">
            <a:extLst>
              <a:ext uri="{FF2B5EF4-FFF2-40B4-BE49-F238E27FC236}">
                <a16:creationId xmlns:a16="http://schemas.microsoft.com/office/drawing/2014/main" id="{B8E87A78-72B4-4B9E-8998-C6516A8BC5E9}"/>
              </a:ext>
            </a:extLst>
          </p:cNvPr>
          <p:cNvSpPr/>
          <p:nvPr userDrawn="1"/>
        </p:nvSpPr>
        <p:spPr>
          <a:xfrm>
            <a:off x="435291" y="4411098"/>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6" name="Picture 15">
            <a:extLst>
              <a:ext uri="{FF2B5EF4-FFF2-40B4-BE49-F238E27FC236}">
                <a16:creationId xmlns:a16="http://schemas.microsoft.com/office/drawing/2014/main" id="{99DB21CC-9642-422A-B13C-2A0EC0E10C8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933815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deas gre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3ADC0D2-D787-4C8B-993E-9716CE0E2979}"/>
              </a:ext>
            </a:extLst>
          </p:cNvPr>
          <p:cNvSpPr/>
          <p:nvPr userDrawn="1"/>
        </p:nvSpPr>
        <p:spPr>
          <a:xfrm>
            <a:off x="0" y="1703189"/>
            <a:ext cx="12193790" cy="40928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03823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1" name="Picture 20"/>
          <p:cNvPicPr>
            <a:picLocks/>
          </p:cNvPicPr>
          <p:nvPr userDrawn="1"/>
        </p:nvPicPr>
        <p:blipFill>
          <a:blip r:embed="rId5"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Text Placeholder 3"/>
          <p:cNvSpPr>
            <a:spLocks noGrp="1"/>
          </p:cNvSpPr>
          <p:nvPr>
            <p:ph type="body" sz="quarter" idx="19"/>
          </p:nvPr>
        </p:nvSpPr>
        <p:spPr>
          <a:xfrm>
            <a:off x="1126703" y="1933694"/>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9" name="Text Placeholder 3"/>
          <p:cNvSpPr>
            <a:spLocks noGrp="1"/>
          </p:cNvSpPr>
          <p:nvPr>
            <p:ph type="body" sz="quarter" idx="20"/>
          </p:nvPr>
        </p:nvSpPr>
        <p:spPr>
          <a:xfrm>
            <a:off x="1126655" y="2898132"/>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20" name="Text Placeholder 3"/>
          <p:cNvSpPr>
            <a:spLocks noGrp="1"/>
          </p:cNvSpPr>
          <p:nvPr>
            <p:ph type="body" sz="quarter" idx="21"/>
          </p:nvPr>
        </p:nvSpPr>
        <p:spPr>
          <a:xfrm>
            <a:off x="1126800" y="3872095"/>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3" name="Rectangle 2"/>
          <p:cNvSpPr/>
          <p:nvPr userDrawn="1"/>
        </p:nvSpPr>
        <p:spPr>
          <a:xfrm>
            <a:off x="531591" y="1703190"/>
            <a:ext cx="36000" cy="4092871"/>
          </a:xfrm>
          <a:prstGeom prst="rect">
            <a:avLst/>
          </a:prstGeom>
          <a:gradFill flip="none" rotWithShape="1">
            <a:gsLst>
              <a:gs pos="0">
                <a:schemeClr val="accent1"/>
              </a:gs>
              <a:gs pos="50000">
                <a:schemeClr val="accent3"/>
              </a:gs>
              <a:gs pos="100000">
                <a:schemeClr val="accent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7" name="Oval 6"/>
          <p:cNvSpPr/>
          <p:nvPr userDrawn="1"/>
        </p:nvSpPr>
        <p:spPr>
          <a:xfrm>
            <a:off x="435291" y="2176561"/>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Oval 15"/>
          <p:cNvSpPr/>
          <p:nvPr userDrawn="1"/>
        </p:nvSpPr>
        <p:spPr>
          <a:xfrm>
            <a:off x="435291" y="3118296"/>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7" name="Oval 16"/>
          <p:cNvSpPr/>
          <p:nvPr userDrawn="1"/>
        </p:nvSpPr>
        <p:spPr>
          <a:xfrm>
            <a:off x="435291" y="4081561"/>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5" name="Text Placeholder 3"/>
          <p:cNvSpPr>
            <a:spLocks noGrp="1"/>
          </p:cNvSpPr>
          <p:nvPr>
            <p:ph type="body" sz="quarter" idx="22"/>
          </p:nvPr>
        </p:nvSpPr>
        <p:spPr>
          <a:xfrm>
            <a:off x="1126800" y="4865108"/>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8" name="Oval 17"/>
          <p:cNvSpPr/>
          <p:nvPr userDrawn="1"/>
        </p:nvSpPr>
        <p:spPr>
          <a:xfrm>
            <a:off x="435291" y="5081686"/>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23" name="Picture 22">
            <a:extLst>
              <a:ext uri="{FF2B5EF4-FFF2-40B4-BE49-F238E27FC236}">
                <a16:creationId xmlns:a16="http://schemas.microsoft.com/office/drawing/2014/main" id="{914105C7-F228-4611-830C-A5A6CCD595E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775053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Column Title">
    <p:spTree>
      <p:nvGrpSpPr>
        <p:cNvPr id="1" name=""/>
        <p:cNvGrpSpPr/>
        <p:nvPr/>
      </p:nvGrpSpPr>
      <p:grpSpPr>
        <a:xfrm>
          <a:off x="0" y="0"/>
          <a:ext cx="0" cy="0"/>
          <a:chOff x="0" y="0"/>
          <a:chExt cx="0" cy="0"/>
        </a:xfrm>
      </p:grpSpPr>
      <p:sp>
        <p:nvSpPr>
          <p:cNvPr id="5" name="Rectangle 4"/>
          <p:cNvSpPr/>
          <p:nvPr userDrawn="1"/>
        </p:nvSpPr>
        <p:spPr>
          <a:xfrm>
            <a:off x="0" y="0"/>
            <a:ext cx="36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cxnSp>
        <p:nvCxnSpPr>
          <p:cNvPr id="13" name="Straight Connector 12"/>
          <p:cNvCxnSpPr/>
          <p:nvPr userDrawn="1"/>
        </p:nvCxnSpPr>
        <p:spPr>
          <a:xfrm>
            <a:off x="4118377" y="1124744"/>
            <a:ext cx="6801364"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1"/>
          </p:nvPr>
        </p:nvSpPr>
        <p:spPr>
          <a:xfrm>
            <a:off x="4118377" y="3285778"/>
            <a:ext cx="6801364" cy="2519485"/>
          </a:xfrm>
          <a:prstGeom prst="rect">
            <a:avLst/>
          </a:prstGeom>
          <a:solidFill>
            <a:schemeClr val="accent5"/>
          </a:solidFill>
        </p:spPr>
        <p:txBody>
          <a:bodyPr lIns="144000" tIns="36000" rIns="144000" bIns="144000"/>
          <a:lstStyle>
            <a:lvl1pPr>
              <a:spcBef>
                <a:spcPts val="1200"/>
              </a:spcBef>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3" name="Text Placeholder 2"/>
          <p:cNvSpPr>
            <a:spLocks noGrp="1"/>
          </p:cNvSpPr>
          <p:nvPr>
            <p:ph type="body" sz="quarter" idx="13"/>
          </p:nvPr>
        </p:nvSpPr>
        <p:spPr>
          <a:xfrm>
            <a:off x="4117975" y="1485900"/>
            <a:ext cx="6802438" cy="1655763"/>
          </a:xfrm>
          <a:prstGeom prst="rect">
            <a:avLst/>
          </a:prstGeom>
        </p:spPr>
        <p:txBody>
          <a:bodyPr/>
          <a:lstStyle>
            <a:lvl1pPr>
              <a:spcBef>
                <a:spcPts val="1200"/>
              </a:spcBef>
              <a:defRPr/>
            </a:lvl1pPr>
            <a:lvl2pPr>
              <a:buClr>
                <a:schemeClr val="bg2"/>
              </a:buClr>
              <a:defRPr/>
            </a:lvl2pPr>
            <a:lvl3pPr>
              <a:buClr>
                <a:schemeClr val="bg2"/>
              </a:buClr>
              <a:defRPr/>
            </a:lvl3pPr>
            <a:lvl4pPr>
              <a:buClr>
                <a:schemeClr val="bg2"/>
              </a:buCl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8" name="Text Placeholder 23"/>
          <p:cNvSpPr>
            <a:spLocks noGrp="1"/>
          </p:cNvSpPr>
          <p:nvPr>
            <p:ph type="body" sz="quarter" idx="14" hasCustomPrompt="1"/>
          </p:nvPr>
        </p:nvSpPr>
        <p:spPr>
          <a:xfrm>
            <a:off x="1126654" y="698582"/>
            <a:ext cx="2195992" cy="2628000"/>
          </a:xfrm>
          <a:prstGeom prst="rect">
            <a:avLst/>
          </a:prstGeom>
        </p:spPr>
        <p:txBody>
          <a:bodyPr/>
          <a:lstStyle>
            <a:lvl1pPr>
              <a:lnSpc>
                <a:spcPts val="3500"/>
              </a:lnSpc>
              <a:spcBef>
                <a:spcPts val="0"/>
              </a:spcBef>
              <a:defRPr sz="3000" baseline="0">
                <a:solidFill>
                  <a:schemeClr val="accent2"/>
                </a:solidFill>
              </a:defRPr>
            </a:lvl1pPr>
          </a:lstStyle>
          <a:p>
            <a:pPr lvl="0"/>
            <a:r>
              <a:rPr lang="en-AU" noProof="0" dirty="0"/>
              <a:t>Title (change icon accordingly)</a:t>
            </a:r>
          </a:p>
        </p:txBody>
      </p:sp>
      <p:sp>
        <p:nvSpPr>
          <p:cNvPr id="20" name="Picture Placeholder 3"/>
          <p:cNvSpPr>
            <a:spLocks noGrp="1" noChangeAspect="1"/>
          </p:cNvSpPr>
          <p:nvPr>
            <p:ph type="pic" sz="quarter" idx="15" hasCustomPrompt="1"/>
          </p:nvPr>
        </p:nvSpPr>
        <p:spPr>
          <a:xfrm>
            <a:off x="478582" y="693489"/>
            <a:ext cx="538302" cy="540000"/>
          </a:xfrm>
          <a:prstGeom prst="rect">
            <a:avLst/>
          </a:prstGeom>
        </p:spPr>
        <p:txBody>
          <a:bodyPr/>
          <a:lstStyle>
            <a:lvl1pPr>
              <a:spcBef>
                <a:spcPts val="0"/>
              </a:spcBef>
              <a:defRPr sz="1000" baseline="0">
                <a:solidFill>
                  <a:schemeClr val="accent2"/>
                </a:solidFill>
              </a:defRPr>
            </a:lvl1pPr>
          </a:lstStyle>
          <a:p>
            <a:r>
              <a:rPr lang="en-AU" noProof="0" dirty="0"/>
              <a:t>Insert Icon (white)</a:t>
            </a:r>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11" name="Picture 10">
            <a:extLst>
              <a:ext uri="{FF2B5EF4-FFF2-40B4-BE49-F238E27FC236}">
                <a16:creationId xmlns:a16="http://schemas.microsoft.com/office/drawing/2014/main" id="{C15408F6-F76F-4DE8-B3C6-75850E4B75E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196484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 column title with numbers">
    <p:spTree>
      <p:nvGrpSpPr>
        <p:cNvPr id="1" name=""/>
        <p:cNvGrpSpPr/>
        <p:nvPr/>
      </p:nvGrpSpPr>
      <p:grpSpPr>
        <a:xfrm>
          <a:off x="0" y="0"/>
          <a:ext cx="0" cy="0"/>
          <a:chOff x="0" y="0"/>
          <a:chExt cx="0" cy="0"/>
        </a:xfrm>
      </p:grpSpPr>
      <p:sp>
        <p:nvSpPr>
          <p:cNvPr id="5" name="Rectangle 4"/>
          <p:cNvSpPr/>
          <p:nvPr userDrawn="1"/>
        </p:nvSpPr>
        <p:spPr>
          <a:xfrm>
            <a:off x="0" y="0"/>
            <a:ext cx="36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cxnSp>
        <p:nvCxnSpPr>
          <p:cNvPr id="13" name="Straight Connector 12"/>
          <p:cNvCxnSpPr/>
          <p:nvPr userDrawn="1"/>
        </p:nvCxnSpPr>
        <p:spPr>
          <a:xfrm>
            <a:off x="4118377" y="2853730"/>
            <a:ext cx="6801364"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 Placeholder 23"/>
          <p:cNvSpPr>
            <a:spLocks noGrp="1"/>
          </p:cNvSpPr>
          <p:nvPr>
            <p:ph type="body" sz="quarter" idx="14" hasCustomPrompt="1"/>
          </p:nvPr>
        </p:nvSpPr>
        <p:spPr>
          <a:xfrm>
            <a:off x="730862" y="1341562"/>
            <a:ext cx="2195992" cy="1728192"/>
          </a:xfrm>
          <a:prstGeom prst="rect">
            <a:avLst/>
          </a:prstGeom>
        </p:spPr>
        <p:txBody>
          <a:bodyPr/>
          <a:lstStyle>
            <a:lvl1pPr algn="ctr">
              <a:lnSpc>
                <a:spcPts val="3500"/>
              </a:lnSpc>
              <a:spcBef>
                <a:spcPts val="0"/>
              </a:spcBef>
              <a:defRPr sz="3600" baseline="0">
                <a:solidFill>
                  <a:schemeClr val="accent2"/>
                </a:solidFill>
                <a:latin typeface="Segoe UI Semibold" panose="020B0702040204020203" pitchFamily="34" charset="0"/>
              </a:defRPr>
            </a:lvl1pPr>
          </a:lstStyle>
          <a:p>
            <a:pPr lvl="0"/>
            <a:r>
              <a:rPr lang="en-AU" noProof="0" dirty="0"/>
              <a:t>Title</a:t>
            </a:r>
          </a:p>
        </p:txBody>
      </p:sp>
      <p:sp>
        <p:nvSpPr>
          <p:cNvPr id="4" name="Text Placeholder 3"/>
          <p:cNvSpPr>
            <a:spLocks noGrp="1"/>
          </p:cNvSpPr>
          <p:nvPr>
            <p:ph type="body" sz="quarter" idx="16" hasCustomPrompt="1"/>
          </p:nvPr>
        </p:nvSpPr>
        <p:spPr>
          <a:xfrm>
            <a:off x="4117974" y="1413570"/>
            <a:ext cx="897111" cy="863600"/>
          </a:xfrm>
          <a:prstGeom prst="rect">
            <a:avLst/>
          </a:prstGeom>
        </p:spPr>
        <p:txBody>
          <a:bodyPr/>
          <a:lstStyle>
            <a:lvl1pPr marL="0" indent="0" algn="l">
              <a:buFont typeface="+mj-lt"/>
              <a:buNone/>
              <a:defRPr sz="3600" b="1"/>
            </a:lvl1pPr>
          </a:lstStyle>
          <a:p>
            <a:pPr lvl="0"/>
            <a:r>
              <a:rPr lang="en-AU" noProof="0" dirty="0"/>
              <a:t>1.</a:t>
            </a:r>
          </a:p>
        </p:txBody>
      </p:sp>
      <p:sp>
        <p:nvSpPr>
          <p:cNvPr id="7" name="Text Placeholder 6"/>
          <p:cNvSpPr>
            <a:spLocks noGrp="1"/>
          </p:cNvSpPr>
          <p:nvPr>
            <p:ph type="body" sz="quarter" idx="17"/>
          </p:nvPr>
        </p:nvSpPr>
        <p:spPr>
          <a:xfrm>
            <a:off x="5087713" y="1485429"/>
            <a:ext cx="5688013" cy="1224409"/>
          </a:xfrm>
          <a:prstGeom prst="rect">
            <a:avLst/>
          </a:prstGeom>
        </p:spPr>
        <p:txBody>
          <a:bodyPr/>
          <a:lstStyle>
            <a:lvl1pPr>
              <a:spcBef>
                <a:spcPts val="1200"/>
              </a:spcBef>
              <a:defRPr/>
            </a:lvl1pPr>
          </a:lstStyle>
          <a:p>
            <a:pPr lvl="0"/>
            <a:r>
              <a:rPr lang="en-US" noProof="0"/>
              <a:t>Edit Master text styles</a:t>
            </a:r>
          </a:p>
        </p:txBody>
      </p:sp>
      <p:sp>
        <p:nvSpPr>
          <p:cNvPr id="9" name="Text Placeholder 8"/>
          <p:cNvSpPr>
            <a:spLocks noGrp="1"/>
          </p:cNvSpPr>
          <p:nvPr>
            <p:ph type="body" sz="quarter" idx="18"/>
          </p:nvPr>
        </p:nvSpPr>
        <p:spPr>
          <a:xfrm>
            <a:off x="5086350" y="2997200"/>
            <a:ext cx="5689600" cy="3168650"/>
          </a:xfrm>
          <a:prstGeom prst="rect">
            <a:avLst/>
          </a:prstGeom>
        </p:spPr>
        <p:txBody>
          <a:bodyPr/>
          <a:lstStyle>
            <a:lvl1pPr>
              <a:spcBef>
                <a:spcPts val="1200"/>
              </a:spcBef>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11" name="Picture 10">
            <a:extLst>
              <a:ext uri="{FF2B5EF4-FFF2-40B4-BE49-F238E27FC236}">
                <a16:creationId xmlns:a16="http://schemas.microsoft.com/office/drawing/2014/main" id="{BC007E24-D75C-40C3-9871-549F51FE1C4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447824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photo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6599262" y="0"/>
            <a:ext cx="4968552" cy="6857999"/>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Text Placeholder 15"/>
          <p:cNvSpPr>
            <a:spLocks noGrp="1"/>
          </p:cNvSpPr>
          <p:nvPr>
            <p:ph type="body" sz="quarter" idx="11" hasCustomPrompt="1"/>
          </p:nvPr>
        </p:nvSpPr>
        <p:spPr>
          <a:xfrm>
            <a:off x="6743700" y="621482"/>
            <a:ext cx="4679950" cy="5544368"/>
          </a:xfrm>
          <a:prstGeom prst="rect">
            <a:avLst/>
          </a:prstGeom>
        </p:spPr>
        <p:txBody>
          <a:bodyPr/>
          <a:lstStyle>
            <a:lvl1pPr algn="ctr">
              <a:spcBef>
                <a:spcPts val="1200"/>
              </a:spcBef>
              <a:spcAft>
                <a:spcPts val="0"/>
              </a:spcAft>
              <a:defRPr sz="2500" baseline="0">
                <a:latin typeface="Segoe UI Semilight" panose="020B0402040204020203" pitchFamily="34" charset="0"/>
                <a:cs typeface="Segoe UI Semilight" panose="020B0402040204020203" pitchFamily="34" charset="0"/>
              </a:defRPr>
            </a:lvl1pPr>
            <a:lvl2pPr>
              <a:defRPr sz="2500">
                <a:latin typeface="Segoe UI Semilight" panose="020B0402040204020203" pitchFamily="34" charset="0"/>
                <a:cs typeface="Segoe UI Semilight" panose="020B0402040204020203" pitchFamily="34" charset="0"/>
              </a:defRPr>
            </a:lvl2pPr>
            <a:lvl3pPr>
              <a:defRPr sz="2500">
                <a:latin typeface="Segoe UI Semilight" panose="020B0402040204020203" pitchFamily="34" charset="0"/>
                <a:cs typeface="Segoe UI Semilight" panose="020B0402040204020203" pitchFamily="34" charset="0"/>
              </a:defRPr>
            </a:lvl3pPr>
            <a:lvl4pPr>
              <a:defRPr sz="2500">
                <a:latin typeface="Segoe UI Semilight" panose="020B0402040204020203" pitchFamily="34" charset="0"/>
                <a:cs typeface="Segoe UI Semilight" panose="020B0402040204020203" pitchFamily="34" charset="0"/>
              </a:defRPr>
            </a:lvl4pPr>
            <a:lvl5pPr>
              <a:defRPr sz="2500">
                <a:latin typeface="Segoe UI Semilight" panose="020B0402040204020203" pitchFamily="34" charset="0"/>
                <a:cs typeface="Segoe UI Semilight" panose="020B0402040204020203" pitchFamily="34" charset="0"/>
              </a:defRPr>
            </a:lvl5pPr>
          </a:lstStyle>
          <a:p>
            <a:pPr lvl="0"/>
            <a:r>
              <a:rPr lang="en-AU" noProof="0" dirty="0"/>
              <a:t>Click to edit Master text styles</a:t>
            </a:r>
            <a:br>
              <a:rPr lang="en-AU" noProof="0" dirty="0"/>
            </a:br>
            <a:r>
              <a:rPr lang="en-AU" noProof="0" dirty="0"/>
              <a:t>(to change image choose format background and insert a picture from file)</a:t>
            </a:r>
          </a:p>
        </p:txBody>
      </p:sp>
      <p:pic>
        <p:nvPicPr>
          <p:cNvPr id="20" name="Picture 19"/>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Tree>
    <p:extLst>
      <p:ext uri="{BB962C8B-B14F-4D97-AF65-F5344CB8AC3E}">
        <p14:creationId xmlns:p14="http://schemas.microsoft.com/office/powerpoint/2010/main" val="1659963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photo with 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p:cNvSpPr>
            <a:spLocks noGrp="1" noChangeAspect="1"/>
          </p:cNvSpPr>
          <p:nvPr>
            <p:ph type="body" sz="quarter" idx="10" hasCustomPrompt="1"/>
          </p:nvPr>
        </p:nvSpPr>
        <p:spPr>
          <a:xfrm>
            <a:off x="0" y="1387674"/>
            <a:ext cx="5790230" cy="2736304"/>
          </a:xfrm>
          <a:prstGeom prst="rect">
            <a:avLst/>
          </a:prstGeom>
          <a:solidFill>
            <a:schemeClr val="accent5"/>
          </a:solidFill>
        </p:spPr>
        <p:txBody>
          <a:bodyPr lIns="540000" tIns="396000" rIns="540000" bIns="396000" anchor="ctr"/>
          <a:lstStyle>
            <a:lvl1pPr marL="0" marR="0" indent="0" algn="ctr" defTabSz="1039033" rtl="0" eaLnBrk="1" fontAlgn="auto" latinLnBrk="0" hangingPunct="1">
              <a:lnSpc>
                <a:spcPct val="100000"/>
              </a:lnSpc>
              <a:spcBef>
                <a:spcPts val="1200"/>
              </a:spcBef>
              <a:spcAft>
                <a:spcPts val="0"/>
              </a:spcAft>
              <a:buClrTx/>
              <a:buSzTx/>
              <a:buFont typeface="Arial" pitchFamily="34" charset="0"/>
              <a:buNone/>
              <a:tabLst/>
              <a:defRPr>
                <a:solidFill>
                  <a:schemeClr val="accent3"/>
                </a:solidFill>
                <a:latin typeface="Segoe UI Semilight" panose="020B0402040204020203" pitchFamily="34" charset="0"/>
                <a:cs typeface="Segoe UI Semilight" panose="020B0402040204020203" pitchFamily="34" charset="0"/>
              </a:defRPr>
            </a:lvl1pPr>
          </a:lstStyle>
          <a:p>
            <a:pPr lvl="0"/>
            <a:r>
              <a:rPr lang="en-AU" noProof="0" dirty="0"/>
              <a:t>Click to edit Master text styles</a:t>
            </a:r>
            <a:br>
              <a:rPr lang="en-AU" noProof="0" dirty="0"/>
            </a:br>
            <a:r>
              <a:rPr lang="en-AU" noProof="0" dirty="0"/>
              <a:t>(to change image choose format background and insert a picture from file)</a:t>
            </a:r>
          </a:p>
        </p:txBody>
      </p:sp>
      <p:pic>
        <p:nvPicPr>
          <p:cNvPr id="3" name="Picture 2"/>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4" name="Picture 3">
            <a:extLst>
              <a:ext uri="{FF2B5EF4-FFF2-40B4-BE49-F238E27FC236}">
                <a16:creationId xmlns:a16="http://schemas.microsoft.com/office/drawing/2014/main" id="{B0A566E6-8133-4FCF-B49D-686263D560E6}"/>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112646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column with short facts grey">
    <p:spTree>
      <p:nvGrpSpPr>
        <p:cNvPr id="1" name=""/>
        <p:cNvGrpSpPr/>
        <p:nvPr/>
      </p:nvGrpSpPr>
      <p:grpSpPr>
        <a:xfrm>
          <a:off x="0" y="0"/>
          <a:ext cx="0" cy="0"/>
          <a:chOff x="0" y="0"/>
          <a:chExt cx="0" cy="0"/>
        </a:xfrm>
      </p:grpSpPr>
      <p:sp>
        <p:nvSpPr>
          <p:cNvPr id="2" name="Rectangle 1"/>
          <p:cNvSpPr/>
          <p:nvPr userDrawn="1"/>
        </p:nvSpPr>
        <p:spPr>
          <a:xfrm>
            <a:off x="0" y="109728"/>
            <a:ext cx="2206774" cy="67498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13"/>
          <p:cNvSpPr>
            <a:spLocks noGrp="1"/>
          </p:cNvSpPr>
          <p:nvPr>
            <p:ph type="body" sz="quarter" idx="22"/>
          </p:nvPr>
        </p:nvSpPr>
        <p:spPr>
          <a:xfrm>
            <a:off x="2666677" y="1774800"/>
            <a:ext cx="882550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7" name="Text Placeholder 20"/>
          <p:cNvSpPr>
            <a:spLocks noGrp="1"/>
          </p:cNvSpPr>
          <p:nvPr>
            <p:ph type="body" sz="quarter" idx="26" hasCustomPrompt="1"/>
          </p:nvPr>
        </p:nvSpPr>
        <p:spPr>
          <a:xfrm>
            <a:off x="232922" y="4725938"/>
            <a:ext cx="1800200" cy="1448048"/>
          </a:xfrm>
          <a:prstGeom prst="rect">
            <a:avLst/>
          </a:prstGeom>
        </p:spPr>
        <p:txBody>
          <a:bodyPr/>
          <a:lstStyle>
            <a:lvl1pPr algn="ctr">
              <a:spcBef>
                <a:spcPts val="0"/>
              </a:spcBef>
              <a:defRPr>
                <a:solidFill>
                  <a:schemeClr val="bg2"/>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8" name="Text Placeholder 20"/>
          <p:cNvSpPr>
            <a:spLocks noGrp="1"/>
          </p:cNvSpPr>
          <p:nvPr>
            <p:ph type="body" sz="quarter" idx="27" hasCustomPrompt="1"/>
          </p:nvPr>
        </p:nvSpPr>
        <p:spPr>
          <a:xfrm>
            <a:off x="232922" y="2745718"/>
            <a:ext cx="1800200" cy="1448048"/>
          </a:xfrm>
          <a:prstGeom prst="rect">
            <a:avLst/>
          </a:prstGeom>
        </p:spPr>
        <p:txBody>
          <a:bodyPr/>
          <a:lstStyle>
            <a:lvl1pPr algn="ctr">
              <a:spcBef>
                <a:spcPts val="0"/>
              </a:spcBef>
              <a:defRPr>
                <a:solidFill>
                  <a:schemeClr val="bg2"/>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9" name="Text Placeholder 20"/>
          <p:cNvSpPr>
            <a:spLocks noGrp="1"/>
          </p:cNvSpPr>
          <p:nvPr>
            <p:ph type="body" sz="quarter" idx="28" hasCustomPrompt="1"/>
          </p:nvPr>
        </p:nvSpPr>
        <p:spPr>
          <a:xfrm>
            <a:off x="232922" y="765498"/>
            <a:ext cx="1800200" cy="1448048"/>
          </a:xfrm>
          <a:prstGeom prst="rect">
            <a:avLst/>
          </a:prstGeom>
        </p:spPr>
        <p:txBody>
          <a:bodyPr/>
          <a:lstStyle>
            <a:lvl1pPr algn="ctr">
              <a:spcBef>
                <a:spcPts val="0"/>
              </a:spcBef>
              <a:defRPr>
                <a:solidFill>
                  <a:schemeClr val="bg2"/>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0" name="Text Placeholder 28"/>
          <p:cNvSpPr>
            <a:spLocks noGrp="1"/>
          </p:cNvSpPr>
          <p:nvPr>
            <p:ph type="body" sz="quarter" idx="18" hasCustomPrompt="1"/>
          </p:nvPr>
        </p:nvSpPr>
        <p:spPr>
          <a:xfrm>
            <a:off x="2638822" y="673547"/>
            <a:ext cx="888484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1" name="Picture 10">
            <a:extLst>
              <a:ext uri="{FF2B5EF4-FFF2-40B4-BE49-F238E27FC236}">
                <a16:creationId xmlns:a16="http://schemas.microsoft.com/office/drawing/2014/main" id="{708F262C-9C62-4D3B-AB2D-7A0AB3573E0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60871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7" name="Content Placeholder 1"/>
          <p:cNvSpPr>
            <a:spLocks noGrp="1"/>
          </p:cNvSpPr>
          <p:nvPr>
            <p:ph sz="quarter" idx="13" hasCustomPrompt="1"/>
          </p:nvPr>
        </p:nvSpPr>
        <p:spPr>
          <a:xfrm>
            <a:off x="664792" y="1774098"/>
            <a:ext cx="10831014" cy="4392000"/>
          </a:xfrm>
          <a:prstGeom prst="rect">
            <a:avLst/>
          </a:prstGeom>
        </p:spPr>
        <p:txBody>
          <a:bodyPr/>
          <a:lstStyle>
            <a:lvl1pPr marL="360000" marR="0" indent="-360000" algn="l" defTabSz="1039033" rtl="0" eaLnBrk="1" fontAlgn="auto" latinLnBrk="0" hangingPunct="1">
              <a:lnSpc>
                <a:spcPct val="100000"/>
              </a:lnSpc>
              <a:spcBef>
                <a:spcPts val="2400"/>
              </a:spcBef>
              <a:spcAft>
                <a:spcPts val="0"/>
              </a:spcAft>
              <a:buClr>
                <a:schemeClr val="bg2"/>
              </a:buClr>
              <a:buSzTx/>
              <a:buFont typeface="+mj-lt"/>
              <a:buAutoNum type="arabicPeriod"/>
              <a:tabLst/>
              <a:defRPr/>
            </a:lvl1pPr>
            <a:lvl2pPr marL="720000" indent="-360000">
              <a:spcBef>
                <a:spcPts val="2400"/>
              </a:spcBef>
              <a:buClr>
                <a:schemeClr val="bg2"/>
              </a:buClr>
              <a:buFont typeface="Arial" panose="020B0604020202020204" pitchFamily="34" charset="0"/>
              <a:buChar char="•"/>
              <a:defRPr/>
            </a:lvl2pPr>
            <a:lvl3pPr marL="1080000" indent="-360000">
              <a:spcBef>
                <a:spcPts val="2400"/>
              </a:spcBef>
              <a:buClr>
                <a:schemeClr val="bg2"/>
              </a:buClr>
              <a:buFont typeface="Segoe UI" panose="020B0502040204020203" pitchFamily="34" charset="0"/>
              <a:buChar char="–"/>
              <a:defRPr/>
            </a:lvl3pPr>
            <a:lvl4pPr marL="920403" indent="0">
              <a:buClr>
                <a:schemeClr val="accent4"/>
              </a:buClr>
              <a:buFont typeface="+mj-lt"/>
              <a:buNone/>
              <a:defRPr/>
            </a:lvl4pPr>
          </a:lstStyle>
          <a:p>
            <a:pPr lvl="0"/>
            <a:r>
              <a:rPr lang="en-AU" dirty="0"/>
              <a:t>Insert table of contents</a:t>
            </a:r>
          </a:p>
          <a:p>
            <a:pPr lvl="1"/>
            <a:r>
              <a:rPr lang="en-AU" noProof="0" dirty="0"/>
              <a:t>Second</a:t>
            </a:r>
            <a:r>
              <a:rPr lang="en-AU" dirty="0"/>
              <a:t> line</a:t>
            </a:r>
          </a:p>
          <a:p>
            <a:pPr lvl="2"/>
            <a:r>
              <a:rPr lang="en-AU" dirty="0"/>
              <a:t>Third line</a:t>
            </a:r>
          </a:p>
        </p:txBody>
      </p:sp>
      <p:sp>
        <p:nvSpPr>
          <p:cNvPr id="2" name="TextBox 1"/>
          <p:cNvSpPr txBox="1"/>
          <p:nvPr userDrawn="1"/>
        </p:nvSpPr>
        <p:spPr>
          <a:xfrm>
            <a:off x="666000" y="673200"/>
            <a:ext cx="10816149" cy="525600"/>
          </a:xfrm>
          <a:prstGeom prst="rect">
            <a:avLst/>
          </a:prstGeom>
          <a:noFill/>
        </p:spPr>
        <p:txBody>
          <a:bodyPr wrap="square" lIns="0" tIns="50400" rIns="0" bIns="50400" rtlCol="0" anchor="ctr" anchorCtr="0">
            <a:noAutofit/>
          </a:bodyPr>
          <a:lstStyle/>
          <a:p>
            <a:pPr>
              <a:lnSpc>
                <a:spcPct val="90000"/>
              </a:lnSpc>
            </a:pPr>
            <a:r>
              <a:rPr lang="en-AU" sz="3200" dirty="0">
                <a:solidFill>
                  <a:schemeClr val="bg2"/>
                </a:solidFill>
                <a:latin typeface="+mj-lt"/>
              </a:rPr>
              <a:t>Contents</a:t>
            </a:r>
          </a:p>
        </p:txBody>
      </p:sp>
      <p:pic>
        <p:nvPicPr>
          <p:cNvPr id="6" name="Picture 5">
            <a:extLst>
              <a:ext uri="{FF2B5EF4-FFF2-40B4-BE49-F238E27FC236}">
                <a16:creationId xmlns:a16="http://schemas.microsoft.com/office/drawing/2014/main" id="{86504721-2ACE-44C9-99B8-F9F42F7A67B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778274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column with short callouts">
    <p:spTree>
      <p:nvGrpSpPr>
        <p:cNvPr id="1" name=""/>
        <p:cNvGrpSpPr/>
        <p:nvPr/>
      </p:nvGrpSpPr>
      <p:grpSpPr>
        <a:xfrm>
          <a:off x="0" y="0"/>
          <a:ext cx="0" cy="0"/>
          <a:chOff x="0" y="0"/>
          <a:chExt cx="0" cy="0"/>
        </a:xfrm>
      </p:grpSpPr>
      <p:sp>
        <p:nvSpPr>
          <p:cNvPr id="2" name="Rectangle 1"/>
          <p:cNvSpPr/>
          <p:nvPr userDrawn="1"/>
        </p:nvSpPr>
        <p:spPr>
          <a:xfrm>
            <a:off x="0" y="109728"/>
            <a:ext cx="2206774"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7" name="Text Placeholder 20"/>
          <p:cNvSpPr>
            <a:spLocks noGrp="1"/>
          </p:cNvSpPr>
          <p:nvPr>
            <p:ph type="body" sz="quarter" idx="26" hasCustomPrompt="1"/>
          </p:nvPr>
        </p:nvSpPr>
        <p:spPr>
          <a:xfrm>
            <a:off x="232922" y="4725938"/>
            <a:ext cx="1800200" cy="1448048"/>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8" name="Text Placeholder 20"/>
          <p:cNvSpPr>
            <a:spLocks noGrp="1"/>
          </p:cNvSpPr>
          <p:nvPr>
            <p:ph type="body" sz="quarter" idx="27" hasCustomPrompt="1"/>
          </p:nvPr>
        </p:nvSpPr>
        <p:spPr>
          <a:xfrm>
            <a:off x="232922" y="2745718"/>
            <a:ext cx="1800200" cy="1448048"/>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9" name="Text Placeholder 20"/>
          <p:cNvSpPr>
            <a:spLocks noGrp="1"/>
          </p:cNvSpPr>
          <p:nvPr>
            <p:ph type="body" sz="quarter" idx="28" hasCustomPrompt="1"/>
          </p:nvPr>
        </p:nvSpPr>
        <p:spPr>
          <a:xfrm>
            <a:off x="232922" y="765498"/>
            <a:ext cx="1800200" cy="1448048"/>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0" name="Text Placeholder 28"/>
          <p:cNvSpPr>
            <a:spLocks noGrp="1"/>
          </p:cNvSpPr>
          <p:nvPr>
            <p:ph type="body" sz="quarter" idx="18" hasCustomPrompt="1"/>
          </p:nvPr>
        </p:nvSpPr>
        <p:spPr>
          <a:xfrm>
            <a:off x="2638822" y="673547"/>
            <a:ext cx="888484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1" name="Text Placeholder 13"/>
          <p:cNvSpPr>
            <a:spLocks noGrp="1"/>
          </p:cNvSpPr>
          <p:nvPr>
            <p:ph type="body" sz="quarter" idx="22"/>
          </p:nvPr>
        </p:nvSpPr>
        <p:spPr>
          <a:xfrm>
            <a:off x="2666677" y="1774800"/>
            <a:ext cx="882550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2" name="Picture 11">
            <a:extLst>
              <a:ext uri="{FF2B5EF4-FFF2-40B4-BE49-F238E27FC236}">
                <a16:creationId xmlns:a16="http://schemas.microsoft.com/office/drawing/2014/main" id="{04027EA9-7165-4FCD-BF15-8B122317B68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363116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eft">
    <p:spTree>
      <p:nvGrpSpPr>
        <p:cNvPr id="1" name=""/>
        <p:cNvGrpSpPr/>
        <p:nvPr/>
      </p:nvGrpSpPr>
      <p:grpSpPr>
        <a:xfrm>
          <a:off x="0" y="0"/>
          <a:ext cx="0" cy="0"/>
          <a:chOff x="0" y="0"/>
          <a:chExt cx="0" cy="0"/>
        </a:xfrm>
      </p:grpSpPr>
      <p:sp>
        <p:nvSpPr>
          <p:cNvPr id="4" name="Rectangle 3"/>
          <p:cNvSpPr/>
          <p:nvPr userDrawn="1"/>
        </p:nvSpPr>
        <p:spPr>
          <a:xfrm>
            <a:off x="1" y="1"/>
            <a:ext cx="4520925" cy="68861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5" name="Text Placeholder 3"/>
          <p:cNvSpPr>
            <a:spLocks noGrp="1"/>
          </p:cNvSpPr>
          <p:nvPr>
            <p:ph type="body" sz="quarter" idx="14" hasCustomPrompt="1"/>
          </p:nvPr>
        </p:nvSpPr>
        <p:spPr>
          <a:xfrm>
            <a:off x="522000" y="1806543"/>
            <a:ext cx="3528378" cy="2520875"/>
          </a:xfrm>
          <a:prstGeom prst="rect">
            <a:avLst/>
          </a:prstGeom>
        </p:spPr>
        <p:txBody>
          <a:bodyPr anchor="ctr"/>
          <a:lstStyle>
            <a:lvl1pPr algn="ctr">
              <a:defRPr sz="2000"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6" name="Text Placeholder 3"/>
          <p:cNvSpPr>
            <a:spLocks noGrp="1"/>
          </p:cNvSpPr>
          <p:nvPr>
            <p:ph type="body" sz="quarter" idx="15" hasCustomPrompt="1"/>
          </p:nvPr>
        </p:nvSpPr>
        <p:spPr>
          <a:xfrm>
            <a:off x="488502" y="5253081"/>
            <a:ext cx="3600203" cy="440432"/>
          </a:xfrm>
          <a:prstGeom prst="rect">
            <a:avLst/>
          </a:prstGeom>
        </p:spPr>
        <p:txBody>
          <a:bodyPr anchor="ctr"/>
          <a:lstStyle>
            <a:lvl1pPr algn="r">
              <a:defRPr sz="1400" i="1"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AutoShape 3"/>
          <p:cNvSpPr>
            <a:spLocks noChangeAspect="1" noChangeArrowheads="1" noTextEdit="1"/>
          </p:cNvSpPr>
          <p:nvPr userDrawn="1"/>
        </p:nvSpPr>
        <p:spPr bwMode="auto">
          <a:xfrm>
            <a:off x="2260600" y="-1035050"/>
            <a:ext cx="685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1"/>
          <p:cNvSpPr>
            <a:spLocks noChangeAspect="1" noEditPoints="1"/>
          </p:cNvSpPr>
          <p:nvPr userDrawn="1"/>
        </p:nvSpPr>
        <p:spPr bwMode="auto">
          <a:xfrm>
            <a:off x="478582" y="1344265"/>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6" name="Freeform 15"/>
          <p:cNvSpPr>
            <a:spLocks noChangeAspect="1" noEditPoints="1"/>
          </p:cNvSpPr>
          <p:nvPr userDrawn="1"/>
        </p:nvSpPr>
        <p:spPr bwMode="auto">
          <a:xfrm rot="10800000">
            <a:off x="3646935" y="4430151"/>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4" name="Text Placeholder 28"/>
          <p:cNvSpPr>
            <a:spLocks noGrp="1"/>
          </p:cNvSpPr>
          <p:nvPr>
            <p:ph type="body" sz="quarter" idx="18" hasCustomPrompt="1"/>
          </p:nvPr>
        </p:nvSpPr>
        <p:spPr>
          <a:xfrm>
            <a:off x="4899600" y="673547"/>
            <a:ext cx="665259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4901184" y="1774800"/>
            <a:ext cx="6590996"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3" name="Picture 12">
            <a:extLst>
              <a:ext uri="{FF2B5EF4-FFF2-40B4-BE49-F238E27FC236}">
                <a16:creationId xmlns:a16="http://schemas.microsoft.com/office/drawing/2014/main" id="{C5E3F05D-0A0F-4DFD-BF1E-1773A65FC8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24704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eft blue">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AutoShape 3"/>
          <p:cNvSpPr>
            <a:spLocks noChangeAspect="1" noChangeArrowheads="1" noTextEdit="1"/>
          </p:cNvSpPr>
          <p:nvPr userDrawn="1"/>
        </p:nvSpPr>
        <p:spPr bwMode="auto">
          <a:xfrm>
            <a:off x="2260600" y="-1035050"/>
            <a:ext cx="685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Text Placeholder 28"/>
          <p:cNvSpPr>
            <a:spLocks noGrp="1"/>
          </p:cNvSpPr>
          <p:nvPr>
            <p:ph type="body" sz="quarter" idx="18" hasCustomPrompt="1"/>
          </p:nvPr>
        </p:nvSpPr>
        <p:spPr>
          <a:xfrm>
            <a:off x="4899600" y="673547"/>
            <a:ext cx="665259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21" name="Rectangle 20"/>
          <p:cNvSpPr/>
          <p:nvPr userDrawn="1"/>
        </p:nvSpPr>
        <p:spPr>
          <a:xfrm>
            <a:off x="2748" y="109728"/>
            <a:ext cx="4520925"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2" name="Text Placeholder 13"/>
          <p:cNvSpPr>
            <a:spLocks noGrp="1"/>
          </p:cNvSpPr>
          <p:nvPr>
            <p:ph type="body" sz="quarter" idx="22"/>
          </p:nvPr>
        </p:nvSpPr>
        <p:spPr>
          <a:xfrm>
            <a:off x="4899600" y="1774800"/>
            <a:ext cx="6590996"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3"/>
          <p:cNvSpPr>
            <a:spLocks noGrp="1"/>
          </p:cNvSpPr>
          <p:nvPr>
            <p:ph type="body" sz="quarter" idx="14" hasCustomPrompt="1"/>
          </p:nvPr>
        </p:nvSpPr>
        <p:spPr>
          <a:xfrm>
            <a:off x="522000" y="1806543"/>
            <a:ext cx="3528378" cy="2520875"/>
          </a:xfrm>
          <a:prstGeom prst="rect">
            <a:avLst/>
          </a:prstGeom>
        </p:spPr>
        <p:txBody>
          <a:bodyPr anchor="ctr"/>
          <a:lstStyle>
            <a:lvl1pPr algn="ctr">
              <a:defRPr sz="2000"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16" name="Text Placeholder 3"/>
          <p:cNvSpPr>
            <a:spLocks noGrp="1"/>
          </p:cNvSpPr>
          <p:nvPr>
            <p:ph type="body" sz="quarter" idx="15" hasCustomPrompt="1"/>
          </p:nvPr>
        </p:nvSpPr>
        <p:spPr>
          <a:xfrm>
            <a:off x="488502" y="5253081"/>
            <a:ext cx="3600203" cy="440432"/>
          </a:xfrm>
          <a:prstGeom prst="rect">
            <a:avLst/>
          </a:prstGeom>
        </p:spPr>
        <p:txBody>
          <a:bodyPr anchor="ctr"/>
          <a:lstStyle>
            <a:lvl1pPr algn="r">
              <a:defRPr sz="1400" i="1"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sp>
        <p:nvSpPr>
          <p:cNvPr id="17" name="Freeform 16"/>
          <p:cNvSpPr>
            <a:spLocks noChangeAspect="1" noEditPoints="1"/>
          </p:cNvSpPr>
          <p:nvPr userDrawn="1"/>
        </p:nvSpPr>
        <p:spPr bwMode="auto">
          <a:xfrm>
            <a:off x="478582" y="1344265"/>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8" name="Freeform 17"/>
          <p:cNvSpPr>
            <a:spLocks noChangeAspect="1" noEditPoints="1"/>
          </p:cNvSpPr>
          <p:nvPr userDrawn="1"/>
        </p:nvSpPr>
        <p:spPr bwMode="auto">
          <a:xfrm rot="10800000">
            <a:off x="3646935" y="4430151"/>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pic>
        <p:nvPicPr>
          <p:cNvPr id="13" name="Picture 12">
            <a:extLst>
              <a:ext uri="{FF2B5EF4-FFF2-40B4-BE49-F238E27FC236}">
                <a16:creationId xmlns:a16="http://schemas.microsoft.com/office/drawing/2014/main" id="{9CDA53AE-770B-4520-BE4F-97EADBB84A3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48804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right grey">
    <p:spTree>
      <p:nvGrpSpPr>
        <p:cNvPr id="1" name=""/>
        <p:cNvGrpSpPr/>
        <p:nvPr/>
      </p:nvGrpSpPr>
      <p:grpSpPr>
        <a:xfrm>
          <a:off x="0" y="0"/>
          <a:ext cx="0" cy="0"/>
          <a:chOff x="0" y="0"/>
          <a:chExt cx="0" cy="0"/>
        </a:xfrm>
      </p:grpSpPr>
      <p:sp>
        <p:nvSpPr>
          <p:cNvPr id="17" name="Rectangle 16"/>
          <p:cNvSpPr/>
          <p:nvPr userDrawn="1"/>
        </p:nvSpPr>
        <p:spPr>
          <a:xfrm>
            <a:off x="7669488" y="1"/>
            <a:ext cx="4520925" cy="68861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Text Placeholder 28"/>
          <p:cNvSpPr>
            <a:spLocks noGrp="1"/>
          </p:cNvSpPr>
          <p:nvPr>
            <p:ph type="body" sz="quarter" idx="18" hasCustomPrompt="1"/>
          </p:nvPr>
        </p:nvSpPr>
        <p:spPr>
          <a:xfrm>
            <a:off x="666000" y="673547"/>
            <a:ext cx="6796608"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9" name="Text Placeholder 3"/>
          <p:cNvSpPr>
            <a:spLocks noGrp="1"/>
          </p:cNvSpPr>
          <p:nvPr>
            <p:ph type="body" sz="quarter" idx="14" hasCustomPrompt="1"/>
          </p:nvPr>
        </p:nvSpPr>
        <p:spPr>
          <a:xfrm>
            <a:off x="8191487" y="1799228"/>
            <a:ext cx="3528378" cy="2520875"/>
          </a:xfrm>
          <a:prstGeom prst="rect">
            <a:avLst/>
          </a:prstGeom>
        </p:spPr>
        <p:txBody>
          <a:bodyPr anchor="ctr"/>
          <a:lstStyle>
            <a:lvl1pPr algn="ctr">
              <a:defRPr sz="2000"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20" name="Text Placeholder 3"/>
          <p:cNvSpPr>
            <a:spLocks noGrp="1"/>
          </p:cNvSpPr>
          <p:nvPr>
            <p:ph type="body" sz="quarter" idx="15" hasCustomPrompt="1"/>
          </p:nvPr>
        </p:nvSpPr>
        <p:spPr>
          <a:xfrm>
            <a:off x="8157989" y="5245766"/>
            <a:ext cx="3600203" cy="440432"/>
          </a:xfrm>
          <a:prstGeom prst="rect">
            <a:avLst/>
          </a:prstGeom>
        </p:spPr>
        <p:txBody>
          <a:bodyPr anchor="ctr"/>
          <a:lstStyle>
            <a:lvl1pPr algn="r">
              <a:defRPr sz="1400" i="1"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sp>
        <p:nvSpPr>
          <p:cNvPr id="21" name="Freeform 20"/>
          <p:cNvSpPr>
            <a:spLocks noChangeAspect="1" noEditPoints="1"/>
          </p:cNvSpPr>
          <p:nvPr userDrawn="1"/>
        </p:nvSpPr>
        <p:spPr bwMode="auto">
          <a:xfrm>
            <a:off x="8148069" y="1336950"/>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22" name="Freeform 21"/>
          <p:cNvSpPr>
            <a:spLocks noChangeAspect="1" noEditPoints="1"/>
          </p:cNvSpPr>
          <p:nvPr userDrawn="1"/>
        </p:nvSpPr>
        <p:spPr bwMode="auto">
          <a:xfrm rot="10800000">
            <a:off x="11316422" y="4422836"/>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3" name="Text Placeholder 13"/>
          <p:cNvSpPr>
            <a:spLocks noGrp="1"/>
          </p:cNvSpPr>
          <p:nvPr>
            <p:ph type="body" sz="quarter" idx="22"/>
          </p:nvPr>
        </p:nvSpPr>
        <p:spPr>
          <a:xfrm>
            <a:off x="666000" y="1774800"/>
            <a:ext cx="6738637"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1" name="Picture 10">
            <a:extLst>
              <a:ext uri="{FF2B5EF4-FFF2-40B4-BE49-F238E27FC236}">
                <a16:creationId xmlns:a16="http://schemas.microsoft.com/office/drawing/2014/main" id="{8897FF1C-8D88-4D11-9393-2EDC1FDB86A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935163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right blue">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3" name="Rectangle 12"/>
          <p:cNvSpPr/>
          <p:nvPr userDrawn="1"/>
        </p:nvSpPr>
        <p:spPr>
          <a:xfrm>
            <a:off x="7668675" y="109728"/>
            <a:ext cx="4520925"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9" name="Text Placeholder 3"/>
          <p:cNvSpPr>
            <a:spLocks noGrp="1"/>
          </p:cNvSpPr>
          <p:nvPr>
            <p:ph type="body" sz="quarter" idx="14" hasCustomPrompt="1"/>
          </p:nvPr>
        </p:nvSpPr>
        <p:spPr>
          <a:xfrm>
            <a:off x="8191487" y="1799228"/>
            <a:ext cx="3528378" cy="2520875"/>
          </a:xfrm>
          <a:prstGeom prst="rect">
            <a:avLst/>
          </a:prstGeom>
        </p:spPr>
        <p:txBody>
          <a:bodyPr anchor="ctr"/>
          <a:lstStyle>
            <a:lvl1pPr algn="ctr">
              <a:defRPr sz="2000"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20" name="Text Placeholder 3"/>
          <p:cNvSpPr>
            <a:spLocks noGrp="1"/>
          </p:cNvSpPr>
          <p:nvPr>
            <p:ph type="body" sz="quarter" idx="15" hasCustomPrompt="1"/>
          </p:nvPr>
        </p:nvSpPr>
        <p:spPr>
          <a:xfrm>
            <a:off x="8157989" y="5245766"/>
            <a:ext cx="3600203" cy="440432"/>
          </a:xfrm>
          <a:prstGeom prst="rect">
            <a:avLst/>
          </a:prstGeom>
        </p:spPr>
        <p:txBody>
          <a:bodyPr anchor="ctr"/>
          <a:lstStyle>
            <a:lvl1pPr algn="r">
              <a:defRPr sz="1400" i="1"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sp>
        <p:nvSpPr>
          <p:cNvPr id="21" name="Freeform 20"/>
          <p:cNvSpPr>
            <a:spLocks noChangeAspect="1" noEditPoints="1"/>
          </p:cNvSpPr>
          <p:nvPr userDrawn="1"/>
        </p:nvSpPr>
        <p:spPr bwMode="auto">
          <a:xfrm>
            <a:off x="8148069" y="1336950"/>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22" name="Freeform 21"/>
          <p:cNvSpPr>
            <a:spLocks noChangeAspect="1" noEditPoints="1"/>
          </p:cNvSpPr>
          <p:nvPr userDrawn="1"/>
        </p:nvSpPr>
        <p:spPr bwMode="auto">
          <a:xfrm rot="10800000">
            <a:off x="11316422" y="4422836"/>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4" name="Text Placeholder 28"/>
          <p:cNvSpPr>
            <a:spLocks noGrp="1"/>
          </p:cNvSpPr>
          <p:nvPr>
            <p:ph type="body" sz="quarter" idx="18" hasCustomPrompt="1"/>
          </p:nvPr>
        </p:nvSpPr>
        <p:spPr>
          <a:xfrm>
            <a:off x="666000" y="673547"/>
            <a:ext cx="6796608"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666000" y="1774800"/>
            <a:ext cx="6738637"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2" name="Picture 11">
            <a:extLst>
              <a:ext uri="{FF2B5EF4-FFF2-40B4-BE49-F238E27FC236}">
                <a16:creationId xmlns:a16="http://schemas.microsoft.com/office/drawing/2014/main" id="{BBAF4465-F859-4880-8A25-92D9A7A1D99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7" y="6408178"/>
            <a:ext cx="1629282" cy="251643"/>
          </a:xfrm>
          <a:prstGeom prst="rect">
            <a:avLst/>
          </a:prstGeom>
        </p:spPr>
      </p:pic>
    </p:spTree>
    <p:extLst>
      <p:ext uri="{BB962C8B-B14F-4D97-AF65-F5344CB8AC3E}">
        <p14:creationId xmlns:p14="http://schemas.microsoft.com/office/powerpoint/2010/main" val="2778930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ght Grey">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9405828" y="109728"/>
            <a:ext cx="2792100" cy="674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9837876" y="1792062"/>
            <a:ext cx="1800200" cy="3700598"/>
          </a:xfrm>
          <a:prstGeom prst="rect">
            <a:avLst/>
          </a:prstGeom>
        </p:spPr>
        <p:txBody>
          <a:bodyPr anchor="ctr"/>
          <a:lstStyle>
            <a:lvl1pPr algn="ctr">
              <a:defRPr sz="2000" i="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4" name="Text Placeholder 28"/>
          <p:cNvSpPr>
            <a:spLocks noGrp="1"/>
          </p:cNvSpPr>
          <p:nvPr>
            <p:ph type="body" sz="quarter" idx="18" hasCustomPrompt="1"/>
          </p:nvPr>
        </p:nvSpPr>
        <p:spPr>
          <a:xfrm>
            <a:off x="666000" y="673547"/>
            <a:ext cx="838078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666000" y="1774800"/>
            <a:ext cx="8361274"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372A311C-21E2-477E-B5CA-5C190976B37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417201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ight Blue">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9405828" y="109728"/>
            <a:ext cx="2792100" cy="6748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9837876" y="1799377"/>
            <a:ext cx="1800200" cy="3700598"/>
          </a:xfrm>
          <a:prstGeom prst="rect">
            <a:avLst/>
          </a:prstGeom>
        </p:spPr>
        <p:txBody>
          <a:bodyPr anchor="ctr"/>
          <a:lstStyle>
            <a:lvl1pPr algn="ctr">
              <a:defRPr sz="200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7" name="Text Placeholder 28"/>
          <p:cNvSpPr>
            <a:spLocks noGrp="1"/>
          </p:cNvSpPr>
          <p:nvPr>
            <p:ph type="body" sz="quarter" idx="18" hasCustomPrompt="1"/>
          </p:nvPr>
        </p:nvSpPr>
        <p:spPr>
          <a:xfrm>
            <a:off x="666000" y="673547"/>
            <a:ext cx="838078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21" name="Text Placeholder 13"/>
          <p:cNvSpPr>
            <a:spLocks noGrp="1"/>
          </p:cNvSpPr>
          <p:nvPr>
            <p:ph type="body" sz="quarter" idx="22"/>
          </p:nvPr>
        </p:nvSpPr>
        <p:spPr>
          <a:xfrm>
            <a:off x="666000" y="1774800"/>
            <a:ext cx="8361274"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1D8A711F-87BF-4D6C-BA3C-4C544325E6B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7" y="6408178"/>
            <a:ext cx="1629282" cy="251643"/>
          </a:xfrm>
          <a:prstGeom prst="rect">
            <a:avLst/>
          </a:prstGeom>
        </p:spPr>
      </p:pic>
    </p:spTree>
    <p:extLst>
      <p:ext uri="{BB962C8B-B14F-4D97-AF65-F5344CB8AC3E}">
        <p14:creationId xmlns:p14="http://schemas.microsoft.com/office/powerpoint/2010/main" val="3111511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ight Grey left">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25474" y="109728"/>
            <a:ext cx="2792100" cy="674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463357" y="1792062"/>
            <a:ext cx="1800200" cy="3700598"/>
          </a:xfrm>
          <a:prstGeom prst="rect">
            <a:avLst/>
          </a:prstGeom>
        </p:spPr>
        <p:txBody>
          <a:bodyPr anchor="ctr"/>
          <a:lstStyle>
            <a:lvl1pPr algn="ctr">
              <a:defRPr sz="2000" i="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4" name="Text Placeholder 28"/>
          <p:cNvSpPr>
            <a:spLocks noGrp="1"/>
          </p:cNvSpPr>
          <p:nvPr>
            <p:ph type="body" sz="quarter" idx="18" hasCustomPrompt="1"/>
          </p:nvPr>
        </p:nvSpPr>
        <p:spPr>
          <a:xfrm>
            <a:off x="3218400" y="673547"/>
            <a:ext cx="829192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3218400" y="1774800"/>
            <a:ext cx="827349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12F7CD8E-E9B0-4F08-92B3-DCF77D86463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06384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ight Blue left">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25474" y="109728"/>
            <a:ext cx="2792100" cy="6748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463357" y="1771933"/>
            <a:ext cx="1800200" cy="3700598"/>
          </a:xfrm>
          <a:prstGeom prst="rect">
            <a:avLst/>
          </a:prstGeom>
        </p:spPr>
        <p:txBody>
          <a:bodyPr anchor="ctr"/>
          <a:lstStyle>
            <a:lvl1pPr algn="ctr">
              <a:defRPr sz="200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7" name="Text Placeholder 28"/>
          <p:cNvSpPr>
            <a:spLocks noGrp="1"/>
          </p:cNvSpPr>
          <p:nvPr>
            <p:ph type="body" sz="quarter" idx="18" hasCustomPrompt="1"/>
          </p:nvPr>
        </p:nvSpPr>
        <p:spPr>
          <a:xfrm>
            <a:off x="3218400" y="673547"/>
            <a:ext cx="829192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21" name="Text Placeholder 13"/>
          <p:cNvSpPr>
            <a:spLocks noGrp="1"/>
          </p:cNvSpPr>
          <p:nvPr>
            <p:ph type="body" sz="quarter" idx="22"/>
          </p:nvPr>
        </p:nvSpPr>
        <p:spPr>
          <a:xfrm>
            <a:off x="3218400" y="1774800"/>
            <a:ext cx="827349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80BA1B3B-EA7A-4CDE-9A99-F35E18D766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4664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harts/insights">
    <p:spTree>
      <p:nvGrpSpPr>
        <p:cNvPr id="1" name=""/>
        <p:cNvGrpSpPr/>
        <p:nvPr/>
      </p:nvGrpSpPr>
      <p:grpSpPr>
        <a:xfrm>
          <a:off x="0" y="0"/>
          <a:ext cx="0" cy="0"/>
          <a:chOff x="0" y="0"/>
          <a:chExt cx="0" cy="0"/>
        </a:xfrm>
      </p:grpSpPr>
      <p:sp>
        <p:nvSpPr>
          <p:cNvPr id="3"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4" name="Picture 3"/>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7" name="Content Placeholder 6"/>
          <p:cNvSpPr>
            <a:spLocks noGrp="1"/>
          </p:cNvSpPr>
          <p:nvPr>
            <p:ph sz="quarter" idx="19"/>
          </p:nvPr>
        </p:nvSpPr>
        <p:spPr>
          <a:xfrm>
            <a:off x="666000" y="1527175"/>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p:cNvSpPr>
            <a:spLocks noGrp="1"/>
          </p:cNvSpPr>
          <p:nvPr>
            <p:ph sz="quarter" idx="20"/>
          </p:nvPr>
        </p:nvSpPr>
        <p:spPr>
          <a:xfrm>
            <a:off x="6202800" y="1515674"/>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6"/>
          <p:cNvSpPr>
            <a:spLocks noGrp="1"/>
          </p:cNvSpPr>
          <p:nvPr>
            <p:ph sz="quarter" idx="21"/>
          </p:nvPr>
        </p:nvSpPr>
        <p:spPr>
          <a:xfrm>
            <a:off x="666000" y="3991452"/>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Content Placeholder 6"/>
          <p:cNvSpPr>
            <a:spLocks noGrp="1"/>
          </p:cNvSpPr>
          <p:nvPr>
            <p:ph sz="quarter" idx="22"/>
          </p:nvPr>
        </p:nvSpPr>
        <p:spPr>
          <a:xfrm>
            <a:off x="6202800" y="3979951"/>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2" name="Picture 11">
            <a:extLst>
              <a:ext uri="{FF2B5EF4-FFF2-40B4-BE49-F238E27FC236}">
                <a16:creationId xmlns:a16="http://schemas.microsoft.com/office/drawing/2014/main" id="{BF9B22F5-62BB-4891-A4CC-119933D2B41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88374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Gre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68073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nvSpPr>
        <p:spPr>
          <a:xfrm>
            <a:off x="-3377" y="1701602"/>
            <a:ext cx="12193790" cy="4515602"/>
          </a:xfrm>
          <a:prstGeom prst="rect">
            <a:avLst/>
          </a:prstGeom>
          <a:solidFill>
            <a:srgbClr val="E6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5"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1" name="TextBox 10"/>
          <p:cNvSpPr txBox="1"/>
          <p:nvPr userDrawn="1"/>
        </p:nvSpPr>
        <p:spPr>
          <a:xfrm>
            <a:off x="666000" y="663509"/>
            <a:ext cx="10816149" cy="544983"/>
          </a:xfrm>
          <a:prstGeom prst="rect">
            <a:avLst/>
          </a:prstGeom>
          <a:noFill/>
        </p:spPr>
        <p:txBody>
          <a:bodyPr wrap="square" lIns="0" tIns="50400" rIns="0" bIns="50400" rtlCol="0" anchor="ctr" anchorCtr="0">
            <a:spAutoFit/>
          </a:bodyPr>
          <a:lstStyle/>
          <a:p>
            <a:pPr>
              <a:lnSpc>
                <a:spcPct val="90000"/>
              </a:lnSpc>
            </a:pPr>
            <a:r>
              <a:rPr lang="en-AU" sz="3200" noProof="0" dirty="0">
                <a:solidFill>
                  <a:schemeClr val="bg2"/>
                </a:solidFill>
                <a:latin typeface="+mj-lt"/>
              </a:rPr>
              <a:t>Contents</a:t>
            </a:r>
          </a:p>
        </p:txBody>
      </p:sp>
      <p:sp>
        <p:nvSpPr>
          <p:cNvPr id="8" name="Content Placeholder 1">
            <a:extLst>
              <a:ext uri="{FF2B5EF4-FFF2-40B4-BE49-F238E27FC236}">
                <a16:creationId xmlns:a16="http://schemas.microsoft.com/office/drawing/2014/main" id="{A051EDA1-C22D-41A5-876D-7AFEABDE786A}"/>
              </a:ext>
            </a:extLst>
          </p:cNvPr>
          <p:cNvSpPr>
            <a:spLocks noGrp="1"/>
          </p:cNvSpPr>
          <p:nvPr>
            <p:ph sz="quarter" idx="13" hasCustomPrompt="1"/>
          </p:nvPr>
        </p:nvSpPr>
        <p:spPr>
          <a:xfrm>
            <a:off x="664792" y="1774098"/>
            <a:ext cx="10831014" cy="4392000"/>
          </a:xfrm>
          <a:prstGeom prst="rect">
            <a:avLst/>
          </a:prstGeom>
        </p:spPr>
        <p:txBody>
          <a:bodyPr/>
          <a:lstStyle>
            <a:lvl1pPr marL="360000" marR="0" indent="-360000" algn="l" defTabSz="1039033" rtl="0" eaLnBrk="1" fontAlgn="auto" latinLnBrk="0" hangingPunct="1">
              <a:lnSpc>
                <a:spcPct val="100000"/>
              </a:lnSpc>
              <a:spcBef>
                <a:spcPts val="2400"/>
              </a:spcBef>
              <a:spcAft>
                <a:spcPts val="0"/>
              </a:spcAft>
              <a:buClr>
                <a:schemeClr val="bg2"/>
              </a:buClr>
              <a:buSzTx/>
              <a:buFont typeface="+mj-lt"/>
              <a:buAutoNum type="arabicPeriod"/>
              <a:tabLst/>
              <a:defRPr/>
            </a:lvl1pPr>
            <a:lvl2pPr marL="720000" indent="-360000">
              <a:spcBef>
                <a:spcPts val="2400"/>
              </a:spcBef>
              <a:buClr>
                <a:schemeClr val="bg2"/>
              </a:buClr>
              <a:buFont typeface="Arial" panose="020B0604020202020204" pitchFamily="34" charset="0"/>
              <a:buChar char="•"/>
              <a:defRPr/>
            </a:lvl2pPr>
            <a:lvl3pPr marL="1080000" indent="-360000">
              <a:spcBef>
                <a:spcPts val="2400"/>
              </a:spcBef>
              <a:buClr>
                <a:schemeClr val="bg2"/>
              </a:buClr>
              <a:buFont typeface="Segoe UI" panose="020B0502040204020203" pitchFamily="34" charset="0"/>
              <a:buChar char="–"/>
              <a:defRPr/>
            </a:lvl3pPr>
            <a:lvl4pPr marL="920403" indent="0">
              <a:buClr>
                <a:schemeClr val="accent4"/>
              </a:buClr>
              <a:buFont typeface="+mj-lt"/>
              <a:buNone/>
              <a:defRPr/>
            </a:lvl4pPr>
          </a:lstStyle>
          <a:p>
            <a:pPr lvl="0"/>
            <a:r>
              <a:rPr lang="en-AU" dirty="0"/>
              <a:t>Insert table of contents</a:t>
            </a:r>
          </a:p>
          <a:p>
            <a:pPr lvl="1"/>
            <a:r>
              <a:rPr lang="en-AU" noProof="0" dirty="0"/>
              <a:t>Second</a:t>
            </a:r>
            <a:r>
              <a:rPr lang="en-AU" dirty="0"/>
              <a:t> line</a:t>
            </a:r>
          </a:p>
          <a:p>
            <a:pPr lvl="2"/>
            <a:r>
              <a:rPr lang="en-AU" dirty="0"/>
              <a:t>Third line</a:t>
            </a:r>
          </a:p>
        </p:txBody>
      </p:sp>
      <p:pic>
        <p:nvPicPr>
          <p:cNvPr id="12" name="Picture 11">
            <a:extLst>
              <a:ext uri="{FF2B5EF4-FFF2-40B4-BE49-F238E27FC236}">
                <a16:creationId xmlns:a16="http://schemas.microsoft.com/office/drawing/2014/main" id="{82514A0C-922B-4D24-A3FA-B080F13DD5A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047330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harts/insights grey">
    <p:spTree>
      <p:nvGrpSpPr>
        <p:cNvPr id="1" name=""/>
        <p:cNvGrpSpPr/>
        <p:nvPr/>
      </p:nvGrpSpPr>
      <p:grpSpPr>
        <a:xfrm>
          <a:off x="0" y="0"/>
          <a:ext cx="0" cy="0"/>
          <a:chOff x="0" y="0"/>
          <a:chExt cx="0" cy="0"/>
        </a:xfrm>
      </p:grpSpPr>
      <p:sp>
        <p:nvSpPr>
          <p:cNvPr id="3"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4" name="Picture 3"/>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Content Placeholder 6"/>
          <p:cNvSpPr>
            <a:spLocks noGrp="1"/>
          </p:cNvSpPr>
          <p:nvPr>
            <p:ph sz="quarter" idx="19"/>
          </p:nvPr>
        </p:nvSpPr>
        <p:spPr>
          <a:xfrm>
            <a:off x="666000" y="1527175"/>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Content Placeholder 6"/>
          <p:cNvSpPr>
            <a:spLocks noGrp="1"/>
          </p:cNvSpPr>
          <p:nvPr>
            <p:ph sz="quarter" idx="20"/>
          </p:nvPr>
        </p:nvSpPr>
        <p:spPr>
          <a:xfrm>
            <a:off x="6202800" y="1515674"/>
            <a:ext cx="5328000" cy="2268538"/>
          </a:xfrm>
          <a:prstGeom prst="rect">
            <a:avLst/>
          </a:prstGeom>
          <a:solidFill>
            <a:schemeClr val="accent5"/>
          </a:solidFill>
        </p:spPr>
        <p:txBody>
          <a:bodyPr lIns="9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6"/>
          <p:cNvSpPr>
            <a:spLocks noGrp="1"/>
          </p:cNvSpPr>
          <p:nvPr>
            <p:ph sz="quarter" idx="21"/>
          </p:nvPr>
        </p:nvSpPr>
        <p:spPr>
          <a:xfrm>
            <a:off x="666000" y="3991452"/>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6"/>
          <p:cNvSpPr>
            <a:spLocks noGrp="1"/>
          </p:cNvSpPr>
          <p:nvPr>
            <p:ph sz="quarter" idx="22"/>
          </p:nvPr>
        </p:nvSpPr>
        <p:spPr>
          <a:xfrm>
            <a:off x="6202800" y="3979951"/>
            <a:ext cx="5328000" cy="2268538"/>
          </a:xfrm>
          <a:prstGeom prst="rect">
            <a:avLst/>
          </a:prstGeom>
          <a:solidFill>
            <a:schemeClr val="accent5"/>
          </a:solidFill>
        </p:spPr>
        <p:txBody>
          <a:bodyPr lIns="9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9" name="Picture 8">
            <a:extLst>
              <a:ext uri="{FF2B5EF4-FFF2-40B4-BE49-F238E27FC236}">
                <a16:creationId xmlns:a16="http://schemas.microsoft.com/office/drawing/2014/main" id="{8EBF3F0F-DDD7-4F07-BB4A-D2A87D29106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101571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harts/insights blue">
    <p:spTree>
      <p:nvGrpSpPr>
        <p:cNvPr id="1" name=""/>
        <p:cNvGrpSpPr/>
        <p:nvPr/>
      </p:nvGrpSpPr>
      <p:grpSpPr>
        <a:xfrm>
          <a:off x="0" y="0"/>
          <a:ext cx="0" cy="0"/>
          <a:chOff x="0" y="0"/>
          <a:chExt cx="0" cy="0"/>
        </a:xfrm>
      </p:grpSpPr>
      <p:sp>
        <p:nvSpPr>
          <p:cNvPr id="3"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4" name="Picture 3"/>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9" name="Content Placeholder 6"/>
          <p:cNvSpPr>
            <a:spLocks noGrp="1"/>
          </p:cNvSpPr>
          <p:nvPr>
            <p:ph sz="quarter" idx="19"/>
          </p:nvPr>
        </p:nvSpPr>
        <p:spPr>
          <a:xfrm>
            <a:off x="666000" y="1527175"/>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Content Placeholder 6"/>
          <p:cNvSpPr>
            <a:spLocks noGrp="1"/>
          </p:cNvSpPr>
          <p:nvPr>
            <p:ph sz="quarter" idx="20"/>
          </p:nvPr>
        </p:nvSpPr>
        <p:spPr>
          <a:xfrm>
            <a:off x="6202800" y="1515674"/>
            <a:ext cx="5328000" cy="2268538"/>
          </a:xfrm>
          <a:prstGeom prst="rect">
            <a:avLst/>
          </a:prstGeom>
          <a:solidFill>
            <a:schemeClr val="bg2"/>
          </a:solidFill>
        </p:spPr>
        <p:txBody>
          <a:bodyPr lIns="9000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6"/>
          <p:cNvSpPr>
            <a:spLocks noGrp="1"/>
          </p:cNvSpPr>
          <p:nvPr>
            <p:ph sz="quarter" idx="21"/>
          </p:nvPr>
        </p:nvSpPr>
        <p:spPr>
          <a:xfrm>
            <a:off x="666000" y="3991452"/>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6"/>
          <p:cNvSpPr>
            <a:spLocks noGrp="1"/>
          </p:cNvSpPr>
          <p:nvPr>
            <p:ph sz="quarter" idx="22"/>
          </p:nvPr>
        </p:nvSpPr>
        <p:spPr>
          <a:xfrm>
            <a:off x="6202800" y="3979951"/>
            <a:ext cx="5328000" cy="2268538"/>
          </a:xfrm>
          <a:prstGeom prst="rect">
            <a:avLst/>
          </a:prstGeom>
          <a:solidFill>
            <a:schemeClr val="bg2"/>
          </a:solidFill>
        </p:spPr>
        <p:txBody>
          <a:bodyPr lIns="9000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0" name="Picture 9">
            <a:extLst>
              <a:ext uri="{FF2B5EF4-FFF2-40B4-BE49-F238E27FC236}">
                <a16:creationId xmlns:a16="http://schemas.microsoft.com/office/drawing/2014/main" id="{B525F1DA-FAA1-4E40-AB8E-4941A90774C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705955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Nous">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1"/>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1"/>
                </a:solidFill>
                <a:latin typeface="Segoe UI Semibold" panose="020B0702040204020203" pitchFamily="34" charset="0"/>
                <a:cs typeface="Segoe UI Semilight" panose="020B0402040204020203" pitchFamily="34" charset="0"/>
              </a:rPr>
            </a:br>
            <a:r>
              <a:rPr lang="en-AU" sz="1600" noProof="0" dirty="0">
                <a:solidFill>
                  <a:schemeClr val="bg1"/>
                </a:solidFill>
                <a:latin typeface="Segoe UI Semibold" panose="020B0702040204020203" pitchFamily="34" charset="0"/>
                <a:cs typeface="Segoe UI Semilight" panose="020B0402040204020203" pitchFamily="34" charset="0"/>
              </a:rPr>
              <a:t>and empowered communities. </a:t>
            </a:r>
          </a:p>
        </p:txBody>
      </p:sp>
      <p:sp>
        <p:nvSpPr>
          <p:cNvPr id="24" name="Rectangle 23">
            <a:extLst>
              <a:ext uri="{FF2B5EF4-FFF2-40B4-BE49-F238E27FC236}">
                <a16:creationId xmlns:a16="http://schemas.microsoft.com/office/drawing/2014/main" id="{5F01B07B-CA70-441A-8D3E-D5F64D57B1B5}"/>
              </a:ext>
            </a:extLst>
          </p:cNvPr>
          <p:cNvSpPr/>
          <p:nvPr userDrawn="1"/>
        </p:nvSpPr>
        <p:spPr>
          <a:xfrm>
            <a:off x="4531292" y="5667987"/>
            <a:ext cx="1867713"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5" name="Rectangle 24">
            <a:extLst>
              <a:ext uri="{FF2B5EF4-FFF2-40B4-BE49-F238E27FC236}">
                <a16:creationId xmlns:a16="http://schemas.microsoft.com/office/drawing/2014/main" id="{FA782EB2-7BF5-4871-BB1C-E05F4AD408F6}"/>
              </a:ext>
            </a:extLst>
          </p:cNvPr>
          <p:cNvSpPr/>
          <p:nvPr userDrawn="1"/>
        </p:nvSpPr>
        <p:spPr>
          <a:xfrm>
            <a:off x="6318462"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PRINCIPALS</a:t>
            </a:r>
          </a:p>
        </p:txBody>
      </p:sp>
      <p:sp>
        <p:nvSpPr>
          <p:cNvPr id="26" name="Rectangle 25">
            <a:extLst>
              <a:ext uri="{FF2B5EF4-FFF2-40B4-BE49-F238E27FC236}">
                <a16:creationId xmlns:a16="http://schemas.microsoft.com/office/drawing/2014/main" id="{6901891D-5F79-4DD1-A2B7-1B582A366DCA}"/>
              </a:ext>
            </a:extLst>
          </p:cNvPr>
          <p:cNvSpPr/>
          <p:nvPr userDrawn="1"/>
        </p:nvSpPr>
        <p:spPr>
          <a:xfrm>
            <a:off x="9600671" y="5666333"/>
            <a:ext cx="2008483"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COUNTRIES</a:t>
            </a:r>
          </a:p>
        </p:txBody>
      </p:sp>
      <p:sp>
        <p:nvSpPr>
          <p:cNvPr id="42" name="Rectangle 41">
            <a:extLst>
              <a:ext uri="{FF2B5EF4-FFF2-40B4-BE49-F238E27FC236}">
                <a16:creationId xmlns:a16="http://schemas.microsoft.com/office/drawing/2014/main" id="{F63A80A1-1A2C-4380-AA5F-40A197C57DD2}"/>
              </a:ext>
            </a:extLst>
          </p:cNvPr>
          <p:cNvSpPr/>
          <p:nvPr userDrawn="1"/>
        </p:nvSpPr>
        <p:spPr>
          <a:xfrm>
            <a:off x="8021433"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43" name="Freeform 70">
            <a:extLst>
              <a:ext uri="{FF2B5EF4-FFF2-40B4-BE49-F238E27FC236}">
                <a16:creationId xmlns:a16="http://schemas.microsoft.com/office/drawing/2014/main" id="{9CF4910B-C0E2-4CB5-9943-CC24FDA3A6B0}"/>
              </a:ext>
            </a:extLst>
          </p:cNvPr>
          <p:cNvSpPr>
            <a:spLocks noEditPoints="1"/>
          </p:cNvSpPr>
          <p:nvPr userDrawn="1"/>
        </p:nvSpPr>
        <p:spPr bwMode="auto">
          <a:xfrm>
            <a:off x="5122418"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chemeClr val="bg1"/>
                </a:solidFill>
                <a:effectLst/>
                <a:uLnTx/>
                <a:uFillTx/>
                <a:latin typeface="+mn-lt"/>
                <a:ea typeface="+mn-ea"/>
                <a:cs typeface="+mn-cs"/>
              </a:rPr>
              <a:t>400</a:t>
            </a:r>
          </a:p>
        </p:txBody>
      </p:sp>
      <p:sp>
        <p:nvSpPr>
          <p:cNvPr id="44" name="Freeform 70">
            <a:extLst>
              <a:ext uri="{FF2B5EF4-FFF2-40B4-BE49-F238E27FC236}">
                <a16:creationId xmlns:a16="http://schemas.microsoft.com/office/drawing/2014/main" id="{049B3A7F-77C7-4FB9-B698-AFA2684E4E7A}"/>
              </a:ext>
            </a:extLst>
          </p:cNvPr>
          <p:cNvSpPr>
            <a:spLocks noEditPoints="1"/>
          </p:cNvSpPr>
          <p:nvPr userDrawn="1"/>
        </p:nvSpPr>
        <p:spPr bwMode="auto">
          <a:xfrm>
            <a:off x="6813111"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50</a:t>
            </a:r>
            <a:endParaRPr lang="en-AU" sz="1800" b="1" dirty="0">
              <a:solidFill>
                <a:schemeClr val="bg1"/>
              </a:solidFill>
              <a:latin typeface="+mn-lt"/>
            </a:endParaRPr>
          </a:p>
        </p:txBody>
      </p:sp>
      <p:sp>
        <p:nvSpPr>
          <p:cNvPr id="45" name="Freeform 70">
            <a:extLst>
              <a:ext uri="{FF2B5EF4-FFF2-40B4-BE49-F238E27FC236}">
                <a16:creationId xmlns:a16="http://schemas.microsoft.com/office/drawing/2014/main" id="{984F3E69-095D-45EC-8A0E-643DDFB0D6EB}"/>
              </a:ext>
            </a:extLst>
          </p:cNvPr>
          <p:cNvSpPr>
            <a:spLocks noEditPoints="1"/>
          </p:cNvSpPr>
          <p:nvPr userDrawn="1"/>
        </p:nvSpPr>
        <p:spPr bwMode="auto">
          <a:xfrm>
            <a:off x="85160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10</a:t>
            </a:r>
            <a:endParaRPr lang="en-AU" sz="1800" b="1" dirty="0">
              <a:solidFill>
                <a:schemeClr val="bg1"/>
              </a:solidFill>
              <a:latin typeface="+mn-lt"/>
            </a:endParaRPr>
          </a:p>
        </p:txBody>
      </p:sp>
      <p:sp>
        <p:nvSpPr>
          <p:cNvPr id="46" name="Freeform 70">
            <a:extLst>
              <a:ext uri="{FF2B5EF4-FFF2-40B4-BE49-F238E27FC236}">
                <a16:creationId xmlns:a16="http://schemas.microsoft.com/office/drawing/2014/main" id="{A39508D4-C258-492F-B133-AAC9169F02D2}"/>
              </a:ext>
            </a:extLst>
          </p:cNvPr>
          <p:cNvSpPr>
            <a:spLocks noEditPoints="1"/>
          </p:cNvSpPr>
          <p:nvPr userDrawn="1"/>
        </p:nvSpPr>
        <p:spPr bwMode="auto">
          <a:xfrm>
            <a:off x="102621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3</a:t>
            </a:r>
            <a:endParaRPr lang="en-AU" sz="1800" b="1" dirty="0">
              <a:solidFill>
                <a:schemeClr val="bg1"/>
              </a:solidFill>
              <a:latin typeface="+mn-lt"/>
            </a:endParaRPr>
          </a:p>
        </p:txBody>
      </p:sp>
    </p:spTree>
    <p:extLst>
      <p:ext uri="{BB962C8B-B14F-4D97-AF65-F5344CB8AC3E}">
        <p14:creationId xmlns:p14="http://schemas.microsoft.com/office/powerpoint/2010/main" val="2422824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K About Nous">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1"/>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1"/>
                </a:solidFill>
                <a:latin typeface="Segoe UI Semibold" panose="020B0702040204020203" pitchFamily="34" charset="0"/>
                <a:cs typeface="Segoe UI Semilight" panose="020B0402040204020203" pitchFamily="34" charset="0"/>
              </a:rPr>
            </a:br>
            <a:r>
              <a:rPr lang="en-AU" sz="1600" noProof="0" dirty="0">
                <a:solidFill>
                  <a:schemeClr val="bg1"/>
                </a:solidFill>
                <a:latin typeface="Segoe UI Semibold" panose="020B0702040204020203" pitchFamily="34" charset="0"/>
                <a:cs typeface="Segoe UI Semilight" panose="020B0402040204020203" pitchFamily="34" charset="0"/>
              </a:rPr>
              <a:t>and empowered communities. </a:t>
            </a:r>
          </a:p>
        </p:txBody>
      </p:sp>
      <p:sp>
        <p:nvSpPr>
          <p:cNvPr id="21" name="Rectangle 20">
            <a:extLst>
              <a:ext uri="{FF2B5EF4-FFF2-40B4-BE49-F238E27FC236}">
                <a16:creationId xmlns:a16="http://schemas.microsoft.com/office/drawing/2014/main" id="{E93FBE65-18C9-45D2-B506-A41A97D61BC5}"/>
              </a:ext>
            </a:extLst>
          </p:cNvPr>
          <p:cNvSpPr/>
          <p:nvPr userDrawn="1"/>
        </p:nvSpPr>
        <p:spPr>
          <a:xfrm>
            <a:off x="5133630" y="5667987"/>
            <a:ext cx="1867713"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2" name="Rectangle 21">
            <a:extLst>
              <a:ext uri="{FF2B5EF4-FFF2-40B4-BE49-F238E27FC236}">
                <a16:creationId xmlns:a16="http://schemas.microsoft.com/office/drawing/2014/main" id="{B26E3A21-E412-482F-978F-C5A4519CEF4D}"/>
              </a:ext>
            </a:extLst>
          </p:cNvPr>
          <p:cNvSpPr/>
          <p:nvPr userDrawn="1"/>
        </p:nvSpPr>
        <p:spPr>
          <a:xfrm>
            <a:off x="6920800"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YEARS</a:t>
            </a:r>
          </a:p>
        </p:txBody>
      </p:sp>
      <p:sp>
        <p:nvSpPr>
          <p:cNvPr id="23" name="Rectangle 22">
            <a:extLst>
              <a:ext uri="{FF2B5EF4-FFF2-40B4-BE49-F238E27FC236}">
                <a16:creationId xmlns:a16="http://schemas.microsoft.com/office/drawing/2014/main" id="{C56381F7-E6E8-4309-BCCF-9FDA95AACBFE}"/>
              </a:ext>
            </a:extLst>
          </p:cNvPr>
          <p:cNvSpPr/>
          <p:nvPr userDrawn="1"/>
        </p:nvSpPr>
        <p:spPr>
          <a:xfrm>
            <a:off x="8623771"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27" name="Freeform 70">
            <a:extLst>
              <a:ext uri="{FF2B5EF4-FFF2-40B4-BE49-F238E27FC236}">
                <a16:creationId xmlns:a16="http://schemas.microsoft.com/office/drawing/2014/main" id="{1621385C-0702-4CDC-AE6B-5F7A17D1DF70}"/>
              </a:ext>
            </a:extLst>
          </p:cNvPr>
          <p:cNvSpPr>
            <a:spLocks noEditPoints="1"/>
          </p:cNvSpPr>
          <p:nvPr userDrawn="1"/>
        </p:nvSpPr>
        <p:spPr bwMode="auto">
          <a:xfrm>
            <a:off x="5724756"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chemeClr val="bg1"/>
                </a:solidFill>
                <a:effectLst/>
                <a:uLnTx/>
                <a:uFillTx/>
                <a:latin typeface="+mn-lt"/>
                <a:ea typeface="+mn-ea"/>
                <a:cs typeface="+mn-cs"/>
              </a:rPr>
              <a:t>400</a:t>
            </a:r>
          </a:p>
        </p:txBody>
      </p:sp>
      <p:sp>
        <p:nvSpPr>
          <p:cNvPr id="28" name="Freeform 70">
            <a:extLst>
              <a:ext uri="{FF2B5EF4-FFF2-40B4-BE49-F238E27FC236}">
                <a16:creationId xmlns:a16="http://schemas.microsoft.com/office/drawing/2014/main" id="{E4138356-4930-4EDB-BA7E-E48E7A128333}"/>
              </a:ext>
            </a:extLst>
          </p:cNvPr>
          <p:cNvSpPr>
            <a:spLocks noEditPoints="1"/>
          </p:cNvSpPr>
          <p:nvPr userDrawn="1"/>
        </p:nvSpPr>
        <p:spPr bwMode="auto">
          <a:xfrm>
            <a:off x="7415449"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20</a:t>
            </a:r>
            <a:endParaRPr lang="en-AU" sz="1800" b="1" dirty="0">
              <a:solidFill>
                <a:schemeClr val="bg1"/>
              </a:solidFill>
              <a:latin typeface="+mn-lt"/>
            </a:endParaRPr>
          </a:p>
        </p:txBody>
      </p:sp>
      <p:sp>
        <p:nvSpPr>
          <p:cNvPr id="29" name="Freeform 70">
            <a:extLst>
              <a:ext uri="{FF2B5EF4-FFF2-40B4-BE49-F238E27FC236}">
                <a16:creationId xmlns:a16="http://schemas.microsoft.com/office/drawing/2014/main" id="{984DEDAC-4C53-44C0-927E-DE7E06408638}"/>
              </a:ext>
            </a:extLst>
          </p:cNvPr>
          <p:cNvSpPr>
            <a:spLocks noEditPoints="1"/>
          </p:cNvSpPr>
          <p:nvPr userDrawn="1"/>
        </p:nvSpPr>
        <p:spPr bwMode="auto">
          <a:xfrm>
            <a:off x="9118420"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10</a:t>
            </a:r>
            <a:endParaRPr lang="en-AU" sz="1800" b="1" dirty="0">
              <a:solidFill>
                <a:schemeClr val="bg1"/>
              </a:solidFill>
              <a:latin typeface="+mn-lt"/>
            </a:endParaRPr>
          </a:p>
        </p:txBody>
      </p:sp>
    </p:spTree>
    <p:extLst>
      <p:ext uri="{BB962C8B-B14F-4D97-AF65-F5344CB8AC3E}">
        <p14:creationId xmlns:p14="http://schemas.microsoft.com/office/powerpoint/2010/main" val="2029279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out Nous grey">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solidFill>
                <a:schemeClr val="bg2"/>
              </a:solidFill>
            </a:endParaRPr>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2"/>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2"/>
                </a:solidFill>
                <a:latin typeface="Segoe UI Semibold" panose="020B0702040204020203" pitchFamily="34" charset="0"/>
                <a:cs typeface="Segoe UI Semilight" panose="020B0402040204020203" pitchFamily="34" charset="0"/>
              </a:rPr>
            </a:br>
            <a:r>
              <a:rPr lang="en-AU" sz="1600" noProof="0" dirty="0">
                <a:solidFill>
                  <a:schemeClr val="bg2"/>
                </a:solidFill>
                <a:latin typeface="Segoe UI Semibold" panose="020B0702040204020203" pitchFamily="34" charset="0"/>
                <a:cs typeface="Segoe UI Semilight" panose="020B0402040204020203" pitchFamily="34" charset="0"/>
              </a:rPr>
              <a:t>and empowered communities. </a:t>
            </a:r>
          </a:p>
        </p:txBody>
      </p:sp>
      <p:sp>
        <p:nvSpPr>
          <p:cNvPr id="24" name="Rectangle 23">
            <a:extLst>
              <a:ext uri="{FF2B5EF4-FFF2-40B4-BE49-F238E27FC236}">
                <a16:creationId xmlns:a16="http://schemas.microsoft.com/office/drawing/2014/main" id="{84A587EF-6865-4387-ACFE-EE31E58F36B4}"/>
              </a:ext>
            </a:extLst>
          </p:cNvPr>
          <p:cNvSpPr/>
          <p:nvPr userDrawn="1"/>
        </p:nvSpPr>
        <p:spPr>
          <a:xfrm>
            <a:off x="4531292" y="5667987"/>
            <a:ext cx="1867713"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5" name="Rectangle 24">
            <a:extLst>
              <a:ext uri="{FF2B5EF4-FFF2-40B4-BE49-F238E27FC236}">
                <a16:creationId xmlns:a16="http://schemas.microsoft.com/office/drawing/2014/main" id="{BEAB58C1-CB30-4E49-BC50-516D6C320A5A}"/>
              </a:ext>
            </a:extLst>
          </p:cNvPr>
          <p:cNvSpPr/>
          <p:nvPr userDrawn="1"/>
        </p:nvSpPr>
        <p:spPr>
          <a:xfrm>
            <a:off x="6318462"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PRINCIPALS</a:t>
            </a:r>
          </a:p>
        </p:txBody>
      </p:sp>
      <p:sp>
        <p:nvSpPr>
          <p:cNvPr id="26" name="Rectangle 25">
            <a:extLst>
              <a:ext uri="{FF2B5EF4-FFF2-40B4-BE49-F238E27FC236}">
                <a16:creationId xmlns:a16="http://schemas.microsoft.com/office/drawing/2014/main" id="{44ED60F3-81AF-420E-8C9E-D80D041B7BCD}"/>
              </a:ext>
            </a:extLst>
          </p:cNvPr>
          <p:cNvSpPr/>
          <p:nvPr userDrawn="1"/>
        </p:nvSpPr>
        <p:spPr>
          <a:xfrm>
            <a:off x="9600671" y="5666333"/>
            <a:ext cx="2008483"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COUNTRIES</a:t>
            </a:r>
          </a:p>
        </p:txBody>
      </p:sp>
      <p:sp>
        <p:nvSpPr>
          <p:cNvPr id="42" name="Rectangle 41">
            <a:extLst>
              <a:ext uri="{FF2B5EF4-FFF2-40B4-BE49-F238E27FC236}">
                <a16:creationId xmlns:a16="http://schemas.microsoft.com/office/drawing/2014/main" id="{66A0684E-24BA-4EC3-8F99-19C13F06D789}"/>
              </a:ext>
            </a:extLst>
          </p:cNvPr>
          <p:cNvSpPr/>
          <p:nvPr userDrawn="1"/>
        </p:nvSpPr>
        <p:spPr>
          <a:xfrm>
            <a:off x="8021433"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43" name="Freeform 70">
            <a:extLst>
              <a:ext uri="{FF2B5EF4-FFF2-40B4-BE49-F238E27FC236}">
                <a16:creationId xmlns:a16="http://schemas.microsoft.com/office/drawing/2014/main" id="{0C1FB805-D30C-4C54-9CAA-F52127DCCC8B}"/>
              </a:ext>
            </a:extLst>
          </p:cNvPr>
          <p:cNvSpPr>
            <a:spLocks noEditPoints="1"/>
          </p:cNvSpPr>
          <p:nvPr userDrawn="1"/>
        </p:nvSpPr>
        <p:spPr bwMode="auto">
          <a:xfrm>
            <a:off x="5122418"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4D"/>
                </a:solidFill>
                <a:effectLst/>
                <a:uLnTx/>
                <a:uFillTx/>
                <a:latin typeface="+mn-lt"/>
                <a:ea typeface="+mn-ea"/>
                <a:cs typeface="+mn-cs"/>
              </a:rPr>
              <a:t>400</a:t>
            </a:r>
          </a:p>
        </p:txBody>
      </p:sp>
      <p:sp>
        <p:nvSpPr>
          <p:cNvPr id="44" name="Freeform 70">
            <a:extLst>
              <a:ext uri="{FF2B5EF4-FFF2-40B4-BE49-F238E27FC236}">
                <a16:creationId xmlns:a16="http://schemas.microsoft.com/office/drawing/2014/main" id="{39DE472A-A2FF-43C4-B32F-D739ECCF1FDA}"/>
              </a:ext>
            </a:extLst>
          </p:cNvPr>
          <p:cNvSpPr>
            <a:spLocks noEditPoints="1"/>
          </p:cNvSpPr>
          <p:nvPr userDrawn="1"/>
        </p:nvSpPr>
        <p:spPr bwMode="auto">
          <a:xfrm>
            <a:off x="6813111"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rgbClr val="00264D"/>
                </a:solidFill>
                <a:effectLst/>
                <a:uLnTx/>
                <a:uFillTx/>
                <a:latin typeface="+mn-lt"/>
                <a:ea typeface="+mn-ea"/>
                <a:cs typeface="+mn-cs"/>
              </a:rPr>
              <a:t>50</a:t>
            </a:r>
            <a:endParaRPr lang="en-AU" sz="1800" b="1" dirty="0">
              <a:solidFill>
                <a:schemeClr val="bg2"/>
              </a:solidFill>
              <a:latin typeface="+mn-lt"/>
            </a:endParaRPr>
          </a:p>
        </p:txBody>
      </p:sp>
      <p:sp>
        <p:nvSpPr>
          <p:cNvPr id="45" name="Freeform 70">
            <a:extLst>
              <a:ext uri="{FF2B5EF4-FFF2-40B4-BE49-F238E27FC236}">
                <a16:creationId xmlns:a16="http://schemas.microsoft.com/office/drawing/2014/main" id="{DD9B92ED-DA3C-4CF4-95D7-799677A2F5A6}"/>
              </a:ext>
            </a:extLst>
          </p:cNvPr>
          <p:cNvSpPr>
            <a:spLocks noEditPoints="1"/>
          </p:cNvSpPr>
          <p:nvPr userDrawn="1"/>
        </p:nvSpPr>
        <p:spPr bwMode="auto">
          <a:xfrm>
            <a:off x="85160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rgbClr val="00264D"/>
                </a:solidFill>
                <a:effectLst/>
                <a:uLnTx/>
                <a:uFillTx/>
                <a:latin typeface="+mn-lt"/>
                <a:ea typeface="+mn-ea"/>
                <a:cs typeface="+mn-cs"/>
              </a:rPr>
              <a:t>10</a:t>
            </a:r>
            <a:endParaRPr lang="en-AU" sz="1800" b="1" dirty="0">
              <a:solidFill>
                <a:schemeClr val="bg2"/>
              </a:solidFill>
              <a:latin typeface="+mn-lt"/>
            </a:endParaRPr>
          </a:p>
        </p:txBody>
      </p:sp>
      <p:sp>
        <p:nvSpPr>
          <p:cNvPr id="46" name="Freeform 70">
            <a:extLst>
              <a:ext uri="{FF2B5EF4-FFF2-40B4-BE49-F238E27FC236}">
                <a16:creationId xmlns:a16="http://schemas.microsoft.com/office/drawing/2014/main" id="{E0BBB436-886B-4CD9-905B-395F6977FBD9}"/>
              </a:ext>
            </a:extLst>
          </p:cNvPr>
          <p:cNvSpPr>
            <a:spLocks noEditPoints="1"/>
          </p:cNvSpPr>
          <p:nvPr userDrawn="1"/>
        </p:nvSpPr>
        <p:spPr bwMode="auto">
          <a:xfrm>
            <a:off x="102621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rgbClr val="00264D"/>
                </a:solidFill>
                <a:effectLst/>
                <a:uLnTx/>
                <a:uFillTx/>
                <a:latin typeface="+mn-lt"/>
                <a:ea typeface="+mn-ea"/>
                <a:cs typeface="+mn-cs"/>
              </a:rPr>
              <a:t>3</a:t>
            </a:r>
            <a:endParaRPr lang="en-AU" sz="1800" b="1" dirty="0">
              <a:solidFill>
                <a:schemeClr val="bg2"/>
              </a:solidFill>
              <a:latin typeface="+mn-lt"/>
            </a:endParaRPr>
          </a:p>
        </p:txBody>
      </p:sp>
    </p:spTree>
    <p:extLst>
      <p:ext uri="{BB962C8B-B14F-4D97-AF65-F5344CB8AC3E}">
        <p14:creationId xmlns:p14="http://schemas.microsoft.com/office/powerpoint/2010/main" val="918605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About Nous grey">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solidFill>
                <a:schemeClr val="bg2"/>
              </a:solidFill>
            </a:endParaRPr>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2"/>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2"/>
                </a:solidFill>
                <a:latin typeface="Segoe UI Semibold" panose="020B0702040204020203" pitchFamily="34" charset="0"/>
                <a:cs typeface="Segoe UI Semilight" panose="020B0402040204020203" pitchFamily="34" charset="0"/>
              </a:rPr>
            </a:br>
            <a:r>
              <a:rPr lang="en-AU" sz="1600" noProof="0" dirty="0">
                <a:solidFill>
                  <a:schemeClr val="bg2"/>
                </a:solidFill>
                <a:latin typeface="Segoe UI Semibold" panose="020B0702040204020203" pitchFamily="34" charset="0"/>
                <a:cs typeface="Segoe UI Semilight" panose="020B0402040204020203" pitchFamily="34" charset="0"/>
              </a:rPr>
              <a:t>and empowered communities. </a:t>
            </a:r>
          </a:p>
        </p:txBody>
      </p:sp>
      <p:sp>
        <p:nvSpPr>
          <p:cNvPr id="21" name="Rectangle 20">
            <a:extLst>
              <a:ext uri="{FF2B5EF4-FFF2-40B4-BE49-F238E27FC236}">
                <a16:creationId xmlns:a16="http://schemas.microsoft.com/office/drawing/2014/main" id="{095DF83D-EF7D-4F55-9A9F-987D812944AE}"/>
              </a:ext>
            </a:extLst>
          </p:cNvPr>
          <p:cNvSpPr/>
          <p:nvPr userDrawn="1"/>
        </p:nvSpPr>
        <p:spPr>
          <a:xfrm>
            <a:off x="5133630" y="5667987"/>
            <a:ext cx="1867713"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2" name="Rectangle 21">
            <a:extLst>
              <a:ext uri="{FF2B5EF4-FFF2-40B4-BE49-F238E27FC236}">
                <a16:creationId xmlns:a16="http://schemas.microsoft.com/office/drawing/2014/main" id="{65C19EA6-B029-436C-B54C-0071B7F24CA7}"/>
              </a:ext>
            </a:extLst>
          </p:cNvPr>
          <p:cNvSpPr/>
          <p:nvPr userDrawn="1"/>
        </p:nvSpPr>
        <p:spPr>
          <a:xfrm>
            <a:off x="6920800"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YEARS</a:t>
            </a:r>
          </a:p>
        </p:txBody>
      </p:sp>
      <p:sp>
        <p:nvSpPr>
          <p:cNvPr id="23" name="Rectangle 22">
            <a:extLst>
              <a:ext uri="{FF2B5EF4-FFF2-40B4-BE49-F238E27FC236}">
                <a16:creationId xmlns:a16="http://schemas.microsoft.com/office/drawing/2014/main" id="{A364CE81-52C3-4A14-860D-47B06420F0D9}"/>
              </a:ext>
            </a:extLst>
          </p:cNvPr>
          <p:cNvSpPr/>
          <p:nvPr userDrawn="1"/>
        </p:nvSpPr>
        <p:spPr>
          <a:xfrm>
            <a:off x="8623771"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27" name="Freeform 70">
            <a:extLst>
              <a:ext uri="{FF2B5EF4-FFF2-40B4-BE49-F238E27FC236}">
                <a16:creationId xmlns:a16="http://schemas.microsoft.com/office/drawing/2014/main" id="{8E7BDFB9-DC21-4274-B58A-A83520C2F5EF}"/>
              </a:ext>
            </a:extLst>
          </p:cNvPr>
          <p:cNvSpPr>
            <a:spLocks noEditPoints="1"/>
          </p:cNvSpPr>
          <p:nvPr userDrawn="1"/>
        </p:nvSpPr>
        <p:spPr bwMode="auto">
          <a:xfrm>
            <a:off x="5724756"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chemeClr val="bg2"/>
                </a:solidFill>
                <a:effectLst/>
                <a:uLnTx/>
                <a:uFillTx/>
                <a:latin typeface="+mn-lt"/>
                <a:ea typeface="+mn-ea"/>
                <a:cs typeface="+mn-cs"/>
              </a:rPr>
              <a:t>400</a:t>
            </a:r>
          </a:p>
        </p:txBody>
      </p:sp>
      <p:sp>
        <p:nvSpPr>
          <p:cNvPr id="28" name="Freeform 70">
            <a:extLst>
              <a:ext uri="{FF2B5EF4-FFF2-40B4-BE49-F238E27FC236}">
                <a16:creationId xmlns:a16="http://schemas.microsoft.com/office/drawing/2014/main" id="{305B9BF8-A513-4579-8DD1-573812D6AD36}"/>
              </a:ext>
            </a:extLst>
          </p:cNvPr>
          <p:cNvSpPr>
            <a:spLocks noEditPoints="1"/>
          </p:cNvSpPr>
          <p:nvPr userDrawn="1"/>
        </p:nvSpPr>
        <p:spPr bwMode="auto">
          <a:xfrm>
            <a:off x="7415449"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2"/>
                </a:solidFill>
                <a:effectLst/>
                <a:uLnTx/>
                <a:uFillTx/>
                <a:latin typeface="+mn-lt"/>
                <a:ea typeface="+mn-ea"/>
                <a:cs typeface="+mn-cs"/>
              </a:rPr>
              <a:t>20</a:t>
            </a:r>
            <a:endParaRPr lang="en-AU" sz="1800" b="1" dirty="0">
              <a:solidFill>
                <a:schemeClr val="bg2"/>
              </a:solidFill>
              <a:latin typeface="+mn-lt"/>
            </a:endParaRPr>
          </a:p>
        </p:txBody>
      </p:sp>
      <p:sp>
        <p:nvSpPr>
          <p:cNvPr id="29" name="Freeform 70">
            <a:extLst>
              <a:ext uri="{FF2B5EF4-FFF2-40B4-BE49-F238E27FC236}">
                <a16:creationId xmlns:a16="http://schemas.microsoft.com/office/drawing/2014/main" id="{2A21643E-60F3-4A87-94B1-9989188320AD}"/>
              </a:ext>
            </a:extLst>
          </p:cNvPr>
          <p:cNvSpPr>
            <a:spLocks noEditPoints="1"/>
          </p:cNvSpPr>
          <p:nvPr userDrawn="1"/>
        </p:nvSpPr>
        <p:spPr bwMode="auto">
          <a:xfrm>
            <a:off x="9118420"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2"/>
                </a:solidFill>
                <a:effectLst/>
                <a:uLnTx/>
                <a:uFillTx/>
                <a:latin typeface="+mn-lt"/>
                <a:ea typeface="+mn-ea"/>
                <a:cs typeface="+mn-cs"/>
              </a:rPr>
              <a:t>10</a:t>
            </a:r>
            <a:endParaRPr lang="en-AU" sz="1800" b="1" dirty="0">
              <a:solidFill>
                <a:schemeClr val="bg2"/>
              </a:solidFill>
              <a:latin typeface="+mn-lt"/>
            </a:endParaRPr>
          </a:p>
        </p:txBody>
      </p:sp>
    </p:spTree>
    <p:extLst>
      <p:ext uri="{BB962C8B-B14F-4D97-AF65-F5344CB8AC3E}">
        <p14:creationId xmlns:p14="http://schemas.microsoft.com/office/powerpoint/2010/main" val="27491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7" name="Text Placeholder 28"/>
          <p:cNvSpPr>
            <a:spLocks noGrp="1"/>
          </p:cNvSpPr>
          <p:nvPr>
            <p:ph type="body" sz="quarter" idx="18" hasCustomPrompt="1"/>
          </p:nvPr>
        </p:nvSpPr>
        <p:spPr>
          <a:xfrm>
            <a:off x="666750" y="673547"/>
            <a:ext cx="10856913" cy="523999"/>
          </a:xfrm>
          <a:prstGeom prst="rect">
            <a:avLst/>
          </a:prstGeom>
        </p:spPr>
        <p:txBody>
          <a:bodyPr anchor="ctr"/>
          <a:lstStyle>
            <a:lvl1pPr marL="0" algn="l" defTabSz="1039033" rtl="0" eaLnBrk="1" latinLnBrk="0" hangingPunct="1">
              <a:lnSpc>
                <a:spcPct val="90000"/>
              </a:lnSpc>
              <a:defRPr lang="en-AU" sz="3200" kern="1200" noProof="0" dirty="0">
                <a:solidFill>
                  <a:schemeClr val="bg2"/>
                </a:solidFill>
                <a:latin typeface="+mj-lt"/>
                <a:ea typeface="+mn-ea"/>
                <a:cs typeface="+mn-cs"/>
              </a:defRPr>
            </a:lvl1pPr>
          </a:lstStyle>
          <a:p>
            <a:pPr lvl="0"/>
            <a:r>
              <a:rPr lang="en-AU" dirty="0"/>
              <a:t>Governing </a:t>
            </a:r>
            <a:r>
              <a:rPr lang="en-AU" noProof="0" dirty="0"/>
              <a:t>thought</a:t>
            </a:r>
          </a:p>
        </p:txBody>
      </p:sp>
      <p:sp>
        <p:nvSpPr>
          <p:cNvPr id="3" name="Text Placeholder 2"/>
          <p:cNvSpPr>
            <a:spLocks noGrp="1"/>
          </p:cNvSpPr>
          <p:nvPr>
            <p:ph type="body" sz="quarter" idx="19" hasCustomPrompt="1"/>
          </p:nvPr>
        </p:nvSpPr>
        <p:spPr>
          <a:xfrm>
            <a:off x="673100" y="5705958"/>
            <a:ext cx="10841038" cy="519113"/>
          </a:xfrm>
          <a:prstGeom prst="rect">
            <a:avLst/>
          </a:prstGeom>
        </p:spPr>
        <p:txBody>
          <a:bodyPr anchor="ctr"/>
          <a:lstStyle>
            <a:lvl1pPr>
              <a:defRPr sz="1400"/>
            </a:lvl1pPr>
          </a:lstStyle>
          <a:p>
            <a:pPr lvl="0"/>
            <a:r>
              <a:rPr lang="en-AU" dirty="0"/>
              <a:t>Source</a:t>
            </a:r>
          </a:p>
        </p:txBody>
      </p:sp>
      <p:pic>
        <p:nvPicPr>
          <p:cNvPr id="8" name="Picture 7">
            <a:extLst>
              <a:ext uri="{FF2B5EF4-FFF2-40B4-BE49-F238E27FC236}">
                <a16:creationId xmlns:a16="http://schemas.microsoft.com/office/drawing/2014/main" id="{46279F59-AEAC-48A3-B9E2-3D9C61498D3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88360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4" name="Picture 3">
            <a:extLst>
              <a:ext uri="{FF2B5EF4-FFF2-40B4-BE49-F238E27FC236}">
                <a16:creationId xmlns:a16="http://schemas.microsoft.com/office/drawing/2014/main" id="{3B8BB865-41AB-44C7-8783-24FA7C2AF77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85395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graphic white">
    <p:bg>
      <p:bgPr>
        <a:solidFill>
          <a:schemeClr val="bg1"/>
        </a:solidFill>
        <a:effectLst/>
      </p:bgPr>
    </p:bg>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Title</a:t>
            </a:r>
          </a:p>
        </p:txBody>
      </p:sp>
      <p:sp>
        <p:nvSpPr>
          <p:cNvPr id="11" name="Content Placeholder 6"/>
          <p:cNvSpPr>
            <a:spLocks noGrp="1"/>
          </p:cNvSpPr>
          <p:nvPr>
            <p:ph sz="quarter" idx="23" hasCustomPrompt="1"/>
          </p:nvPr>
        </p:nvSpPr>
        <p:spPr>
          <a:xfrm>
            <a:off x="666750" y="1774062"/>
            <a:ext cx="10817943" cy="3822066"/>
          </a:xfrm>
          <a:prstGeom prst="rect">
            <a:avLst/>
          </a:prstGeom>
        </p:spPr>
        <p:txBody>
          <a:bodyPr/>
          <a:lstStyle>
            <a:lvl1pPr>
              <a:defRPr>
                <a:solidFill>
                  <a:schemeClr val="bg2"/>
                </a:solidFill>
              </a:defRPr>
            </a:lvl1pPr>
            <a:lvl2pPr>
              <a:buClr>
                <a:schemeClr val="bg2"/>
              </a:buClr>
              <a:defRPr/>
            </a:lvl2pPr>
          </a:lstStyle>
          <a:p>
            <a:pPr lvl="0"/>
            <a:r>
              <a:rPr lang="en-AU" noProof="0" dirty="0"/>
              <a:t>Build/insert your diagram/framework or text here</a:t>
            </a:r>
          </a:p>
          <a:p>
            <a:pPr lvl="1"/>
            <a:r>
              <a:rPr lang="en-AU" noProof="0" dirty="0"/>
              <a:t>Second Level</a:t>
            </a:r>
          </a:p>
        </p:txBody>
      </p:sp>
      <p:sp>
        <p:nvSpPr>
          <p:cNvPr id="7" name="Text Placeholder 2"/>
          <p:cNvSpPr>
            <a:spLocks noGrp="1"/>
          </p:cNvSpPr>
          <p:nvPr>
            <p:ph type="body" sz="quarter" idx="19" hasCustomPrompt="1"/>
          </p:nvPr>
        </p:nvSpPr>
        <p:spPr>
          <a:xfrm>
            <a:off x="666750" y="5705958"/>
            <a:ext cx="10841038" cy="519113"/>
          </a:xfrm>
          <a:prstGeom prst="rect">
            <a:avLst/>
          </a:prstGeom>
        </p:spPr>
        <p:txBody>
          <a:bodyPr anchor="ctr"/>
          <a:lstStyle>
            <a:lvl1pPr>
              <a:defRPr sz="1400"/>
            </a:lvl1pPr>
          </a:lstStyle>
          <a:p>
            <a:pPr lvl="0"/>
            <a:r>
              <a:rPr lang="en-AU" noProof="0" dirty="0"/>
              <a:t>Source</a:t>
            </a:r>
          </a:p>
        </p:txBody>
      </p:sp>
      <p:pic>
        <p:nvPicPr>
          <p:cNvPr id="9" name="Picture 8">
            <a:extLst>
              <a:ext uri="{FF2B5EF4-FFF2-40B4-BE49-F238E27FC236}">
                <a16:creationId xmlns:a16="http://schemas.microsoft.com/office/drawing/2014/main" id="{1C71A07C-D3B8-4C8A-8BEA-F154E52E74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97575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  page graphic gre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10068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a:xfrm>
            <a:off x="0" y="1703190"/>
            <a:ext cx="12193790" cy="4514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5"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9" name="Content Placeholder 6"/>
          <p:cNvSpPr>
            <a:spLocks noGrp="1"/>
          </p:cNvSpPr>
          <p:nvPr>
            <p:ph sz="quarter" idx="23" hasCustomPrompt="1"/>
          </p:nvPr>
        </p:nvSpPr>
        <p:spPr>
          <a:xfrm>
            <a:off x="666750" y="1774062"/>
            <a:ext cx="10817943" cy="3858642"/>
          </a:xfrm>
          <a:prstGeom prst="rect">
            <a:avLst/>
          </a:prstGeom>
        </p:spPr>
        <p:txBody>
          <a:bodyPr/>
          <a:lstStyle>
            <a:lvl1pPr>
              <a:defRPr>
                <a:solidFill>
                  <a:schemeClr val="bg2"/>
                </a:solidFill>
              </a:defRPr>
            </a:lvl1pPr>
            <a:lvl2pPr>
              <a:buClr>
                <a:schemeClr val="bg2"/>
              </a:buClr>
              <a:defRPr/>
            </a:lvl2pPr>
          </a:lstStyle>
          <a:p>
            <a:pPr lvl="0"/>
            <a:r>
              <a:rPr lang="en-AU" noProof="0" dirty="0"/>
              <a:t>Build/insert your diagram/framework or text here</a:t>
            </a:r>
          </a:p>
          <a:p>
            <a:pPr lvl="1"/>
            <a:r>
              <a:rPr lang="en-AU" noProof="0" dirty="0"/>
              <a:t>Second Level</a:t>
            </a:r>
          </a:p>
        </p:txBody>
      </p:sp>
      <p:sp>
        <p:nvSpPr>
          <p:cNvPr id="7" name="Text Placeholder 2"/>
          <p:cNvSpPr>
            <a:spLocks noGrp="1"/>
          </p:cNvSpPr>
          <p:nvPr>
            <p:ph type="body" sz="quarter" idx="19" hasCustomPrompt="1"/>
          </p:nvPr>
        </p:nvSpPr>
        <p:spPr>
          <a:xfrm>
            <a:off x="666750" y="5705959"/>
            <a:ext cx="10841038" cy="428142"/>
          </a:xfrm>
          <a:prstGeom prst="rect">
            <a:avLst/>
          </a:prstGeom>
        </p:spPr>
        <p:txBody>
          <a:bodyPr anchor="ctr"/>
          <a:lstStyle>
            <a:lvl1pPr>
              <a:defRPr sz="1400"/>
            </a:lvl1pPr>
          </a:lstStyle>
          <a:p>
            <a:pPr lvl="0"/>
            <a:r>
              <a:rPr lang="en-AU" noProof="0" dirty="0"/>
              <a:t>Source</a:t>
            </a:r>
          </a:p>
        </p:txBody>
      </p:sp>
      <p:pic>
        <p:nvPicPr>
          <p:cNvPr id="11" name="Picture 10">
            <a:extLst>
              <a:ext uri="{FF2B5EF4-FFF2-40B4-BE49-F238E27FC236}">
                <a16:creationId xmlns:a16="http://schemas.microsoft.com/office/drawing/2014/main" id="{2B1DB260-4DB8-42FA-9992-B28A0E5FA1B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3552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4  page graphic blu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8814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a:xfrm>
            <a:off x="0" y="1701602"/>
            <a:ext cx="12193790" cy="4515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5"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9" name="Content Placeholder 6"/>
          <p:cNvSpPr>
            <a:spLocks noGrp="1"/>
          </p:cNvSpPr>
          <p:nvPr>
            <p:ph sz="quarter" idx="23" hasCustomPrompt="1"/>
          </p:nvPr>
        </p:nvSpPr>
        <p:spPr>
          <a:xfrm>
            <a:off x="666750" y="1774062"/>
            <a:ext cx="10817943" cy="3836696"/>
          </a:xfrm>
          <a:prstGeom prst="rect">
            <a:avLst/>
          </a:prstGeom>
        </p:spPr>
        <p:txBody>
          <a:bodyPr/>
          <a:lstStyle>
            <a:lvl1pPr>
              <a:defRPr>
                <a:solidFill>
                  <a:schemeClr val="bg1"/>
                </a:solidFill>
              </a:defRPr>
            </a:lvl1pPr>
            <a:lvl2pPr>
              <a:buClr>
                <a:schemeClr val="bg1"/>
              </a:buClr>
              <a:defRPr>
                <a:solidFill>
                  <a:schemeClr val="bg1"/>
                </a:solidFill>
              </a:defRPr>
            </a:lvl2pPr>
          </a:lstStyle>
          <a:p>
            <a:pPr lvl="0"/>
            <a:r>
              <a:rPr lang="en-AU" noProof="0" dirty="0"/>
              <a:t>Build/insert your diagram/framework or text here</a:t>
            </a:r>
          </a:p>
          <a:p>
            <a:pPr lvl="1"/>
            <a:r>
              <a:rPr lang="en-AU" noProof="0" dirty="0"/>
              <a:t>Second Level</a:t>
            </a:r>
          </a:p>
        </p:txBody>
      </p:sp>
      <p:sp>
        <p:nvSpPr>
          <p:cNvPr id="7" name="Text Placeholder 2"/>
          <p:cNvSpPr>
            <a:spLocks noGrp="1"/>
          </p:cNvSpPr>
          <p:nvPr>
            <p:ph type="body" sz="quarter" idx="19" hasCustomPrompt="1"/>
          </p:nvPr>
        </p:nvSpPr>
        <p:spPr>
          <a:xfrm>
            <a:off x="666750" y="5705958"/>
            <a:ext cx="10841038" cy="437667"/>
          </a:xfrm>
          <a:prstGeom prst="rect">
            <a:avLst/>
          </a:prstGeom>
        </p:spPr>
        <p:txBody>
          <a:bodyPr anchor="ctr"/>
          <a:lstStyle>
            <a:lvl1pPr>
              <a:defRPr sz="1400">
                <a:solidFill>
                  <a:schemeClr val="bg1"/>
                </a:solidFill>
              </a:defRPr>
            </a:lvl1pPr>
          </a:lstStyle>
          <a:p>
            <a:pPr lvl="0"/>
            <a:r>
              <a:rPr lang="en-AU" noProof="0" dirty="0"/>
              <a:t>Source</a:t>
            </a:r>
          </a:p>
        </p:txBody>
      </p:sp>
      <p:pic>
        <p:nvPicPr>
          <p:cNvPr id="11" name="Picture 10">
            <a:extLst>
              <a:ext uri="{FF2B5EF4-FFF2-40B4-BE49-F238E27FC236}">
                <a16:creationId xmlns:a16="http://schemas.microsoft.com/office/drawing/2014/main" id="{F6A244BE-51FA-4053-8F00-2754A027ACE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3970538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extLst>
              <p:ext uri="{D42A27DB-BD31-4B8C-83A1-F6EECF244321}">
                <p14:modId xmlns:p14="http://schemas.microsoft.com/office/powerpoint/2010/main" val="167741651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1955" y="1589"/>
                        <a:ext cx="1953" cy="1587"/>
                      </a:xfrm>
                      <a:prstGeom prst="rect">
                        <a:avLst/>
                      </a:prstGeom>
                    </p:spPr>
                  </p:pic>
                </p:oleObj>
              </mc:Fallback>
            </mc:AlternateContent>
          </a:graphicData>
        </a:graphic>
      </p:graphicFrame>
      <p:sp>
        <p:nvSpPr>
          <p:cNvPr id="5" name="Title Placeholder 1">
            <a:extLst>
              <a:ext uri="{FF2B5EF4-FFF2-40B4-BE49-F238E27FC236}">
                <a16:creationId xmlns:a16="http://schemas.microsoft.com/office/drawing/2014/main" id="{9C39E317-E4B9-4DC5-84AE-C69746E8D370}"/>
              </a:ext>
            </a:extLst>
          </p:cNvPr>
          <p:cNvSpPr>
            <a:spLocks noGrp="1"/>
          </p:cNvSpPr>
          <p:nvPr>
            <p:ph type="title"/>
          </p:nvPr>
        </p:nvSpPr>
        <p:spPr>
          <a:xfrm>
            <a:off x="664792" y="673200"/>
            <a:ext cx="10860016" cy="525600"/>
          </a:xfrm>
          <a:prstGeom prst="rect">
            <a:avLst/>
          </a:prstGeom>
        </p:spPr>
        <p:txBody>
          <a:bodyPr vert="horz" lIns="0" tIns="51952" rIns="0" bIns="51952" rtlCol="0" anchor="ctr" anchorCtr="0">
            <a:noAutofit/>
          </a:bodyPr>
          <a:lstStyle/>
          <a:p>
            <a:r>
              <a:rPr lang="en-AU" noProof="0" dirty="0"/>
              <a:t>Governing</a:t>
            </a:r>
            <a:r>
              <a:rPr lang="en-AU" dirty="0"/>
              <a:t> thought</a:t>
            </a:r>
          </a:p>
        </p:txBody>
      </p:sp>
      <p:sp>
        <p:nvSpPr>
          <p:cNvPr id="6" name="Text Placeholder 2">
            <a:extLst>
              <a:ext uri="{FF2B5EF4-FFF2-40B4-BE49-F238E27FC236}">
                <a16:creationId xmlns:a16="http://schemas.microsoft.com/office/drawing/2014/main" id="{C962D7D9-D342-4842-B0AA-111B70575661}"/>
              </a:ext>
            </a:extLst>
          </p:cNvPr>
          <p:cNvSpPr>
            <a:spLocks noGrp="1"/>
          </p:cNvSpPr>
          <p:nvPr>
            <p:ph type="body" idx="1"/>
          </p:nvPr>
        </p:nvSpPr>
        <p:spPr>
          <a:xfrm>
            <a:off x="664529" y="1774800"/>
            <a:ext cx="10858402" cy="4030942"/>
          </a:xfrm>
          <a:prstGeom prst="rect">
            <a:avLst/>
          </a:prstGeom>
        </p:spPr>
        <p:txBody>
          <a:bodyPr vert="horz" lIns="0" tIns="51952" rIns="0" bIns="51952" rtlCol="0">
            <a:noAutofit/>
          </a:bodyPr>
          <a:lstStyle/>
          <a:p>
            <a:pPr lvl="0"/>
            <a:r>
              <a:rPr lang="en-AU" noProof="0" dirty="0"/>
              <a:t>Body</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 level</a:t>
            </a:r>
          </a:p>
        </p:txBody>
      </p:sp>
    </p:spTree>
    <p:extLst>
      <p:ext uri="{BB962C8B-B14F-4D97-AF65-F5344CB8AC3E}">
        <p14:creationId xmlns:p14="http://schemas.microsoft.com/office/powerpoint/2010/main" val="3713331802"/>
      </p:ext>
    </p:extLst>
  </p:cSld>
  <p:clrMap bg1="lt1" tx1="dk1" bg2="lt2" tx2="dk2" accent1="accent1" accent2="accent2" accent3="accent3" accent4="accent4" accent5="accent5" accent6="accent6" hlink="hlink" folHlink="folHlink"/>
  <p:sldLayoutIdLst>
    <p:sldLayoutId id="2147483717" r:id="rId1"/>
    <p:sldLayoutId id="2147483691" r:id="rId2"/>
    <p:sldLayoutId id="2147483683" r:id="rId3"/>
    <p:sldLayoutId id="2147483706" r:id="rId4"/>
    <p:sldLayoutId id="2147483682" r:id="rId5"/>
    <p:sldLayoutId id="2147483734" r:id="rId6"/>
    <p:sldLayoutId id="2147483709" r:id="rId7"/>
    <p:sldLayoutId id="2147483713" r:id="rId8"/>
    <p:sldLayoutId id="2147483718" r:id="rId9"/>
    <p:sldLayoutId id="2147483733" r:id="rId10"/>
    <p:sldLayoutId id="2147483732" r:id="rId11"/>
    <p:sldLayoutId id="2147483698" r:id="rId12"/>
    <p:sldLayoutId id="2147483699" r:id="rId13"/>
    <p:sldLayoutId id="2147483724" r:id="rId14"/>
    <p:sldLayoutId id="2147483725" r:id="rId15"/>
    <p:sldLayoutId id="2147483726" r:id="rId16"/>
    <p:sldLayoutId id="2147483727" r:id="rId17"/>
    <p:sldLayoutId id="2147483728" r:id="rId18"/>
    <p:sldLayoutId id="2147483692" r:id="rId19"/>
    <p:sldLayoutId id="2147483674" r:id="rId20"/>
    <p:sldLayoutId id="2147483737" r:id="rId21"/>
    <p:sldLayoutId id="2147483704" r:id="rId22"/>
    <p:sldLayoutId id="2147483735" r:id="rId23"/>
    <p:sldLayoutId id="2147483736" r:id="rId24"/>
    <p:sldLayoutId id="2147483680" r:id="rId25"/>
    <p:sldLayoutId id="2147483685" r:id="rId26"/>
    <p:sldLayoutId id="2147483677" r:id="rId27"/>
    <p:sldLayoutId id="2147483684" r:id="rId28"/>
    <p:sldLayoutId id="2147483702" r:id="rId29"/>
    <p:sldLayoutId id="2147483701" r:id="rId30"/>
    <p:sldLayoutId id="2147483695" r:id="rId31"/>
    <p:sldLayoutId id="2147483719" r:id="rId32"/>
    <p:sldLayoutId id="2147483720" r:id="rId33"/>
    <p:sldLayoutId id="2147483693" r:id="rId34"/>
    <p:sldLayoutId id="2147483697" r:id="rId35"/>
    <p:sldLayoutId id="2147483694" r:id="rId36"/>
    <p:sldLayoutId id="2147483721" r:id="rId37"/>
    <p:sldLayoutId id="2147483722" r:id="rId38"/>
    <p:sldLayoutId id="2147483729" r:id="rId39"/>
    <p:sldLayoutId id="2147483730" r:id="rId40"/>
    <p:sldLayoutId id="2147483731" r:id="rId41"/>
    <p:sldLayoutId id="2147483681" r:id="rId42"/>
    <p:sldLayoutId id="2147483739" r:id="rId43"/>
    <p:sldLayoutId id="2147483738" r:id="rId44"/>
    <p:sldLayoutId id="2147483740" r:id="rId45"/>
  </p:sldLayoutIdLst>
  <p:hf sldNum="0" hdr="0" dt="0"/>
  <p:txStyles>
    <p:titleStyle>
      <a:lvl1pPr algn="l" defTabSz="1039033" rtl="0" eaLnBrk="1" latinLnBrk="0" hangingPunct="1">
        <a:lnSpc>
          <a:spcPct val="100000"/>
        </a:lnSpc>
        <a:spcBef>
          <a:spcPct val="0"/>
        </a:spcBef>
        <a:buNone/>
        <a:defRPr sz="3200" kern="1200" baseline="0">
          <a:solidFill>
            <a:srgbClr val="003468"/>
          </a:solidFill>
          <a:latin typeface="Segoe UI Semibold" panose="020B0702040204020203" pitchFamily="34" charset="0"/>
          <a:ea typeface="+mj-ea"/>
          <a:cs typeface="+mj-cs"/>
        </a:defRPr>
      </a:lvl1pPr>
    </p:titleStyle>
    <p:body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8" Type="http://schemas.openxmlformats.org/officeDocument/2006/relationships/hyperlink" Target="https://learning.etfoundation.co.uk/courses/a-whole-college-approach-to-climate-action-core-12" TargetMode="External"/><Relationship Id="rId3" Type="http://schemas.openxmlformats.org/officeDocument/2006/relationships/notesSlide" Target="../notesSlides/notesSlide4.xml"/><Relationship Id="rId7" Type="http://schemas.openxmlformats.org/officeDocument/2006/relationships/hyperlink" Target="https://www.et-foundation.co.uk/professional-development/leadership-and-governance-programmes/governance/governance-development-programme/" TargetMode="Externa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hyperlink" Target="https://www.eauc.org.uk/fe_governance_toolkit" TargetMode="External"/><Relationship Id="rId5" Type="http://schemas.openxmlformats.org/officeDocument/2006/relationships/image" Target="../media/image13.emf"/><Relationship Id="rId10" Type="http://schemas.openxmlformats.org/officeDocument/2006/relationships/hyperlink" Target="https://www.eauc.org.uk/climate_risk_register" TargetMode="External"/><Relationship Id="rId4" Type="http://schemas.openxmlformats.org/officeDocument/2006/relationships/oleObject" Target="../embeddings/oleObject14.bin"/><Relationship Id="rId9" Type="http://schemas.openxmlformats.org/officeDocument/2006/relationships/hyperlink" Target="https://www.sustainabilityexchange.ac.uk/adaptation_guide_1"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hyperlink" Target="https://www.eauc.org.uk/funding_sources" TargetMode="External"/><Relationship Id="rId5" Type="http://schemas.openxmlformats.org/officeDocument/2006/relationships/hyperlink" Target="https://salixfinance.co.uk/public-sector-funding-schemes" TargetMode="Externa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hyperlink" Target="https://pcancities.org.uk/" TargetMode="External"/><Relationship Id="rId3" Type="http://schemas.openxmlformats.org/officeDocument/2006/relationships/notesSlide" Target="../notesSlides/notesSlide5.xml"/><Relationship Id="rId7" Type="http://schemas.openxmlformats.org/officeDocument/2006/relationships/hyperlink" Target="https://static.onlinesurveys.ac.uk/media/account/114/survey/561422/question/survey_final_draft.pdf" TargetMode="Externa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https://www.sdgaccord.org/" TargetMode="External"/><Relationship Id="rId5" Type="http://schemas.openxmlformats.org/officeDocument/2006/relationships/image" Target="../media/image18.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hyperlink" Target="https://www.eauc.org.uk/scef" TargetMode="External"/><Relationship Id="rId2" Type="http://schemas.openxmlformats.org/officeDocument/2006/relationships/hyperlink" Target="https://ghgprotocol.org/guidance-0" TargetMode="External"/><Relationship Id="rId1" Type="http://schemas.openxmlformats.org/officeDocument/2006/relationships/slideLayout" Target="../slideLayouts/slideLayout6.xml"/><Relationship Id="rId6" Type="http://schemas.openxmlformats.org/officeDocument/2006/relationships/hyperlink" Target="https://www.eauc.org.uk/responsible_procurement_group" TargetMode="External"/><Relationship Id="rId5" Type="http://schemas.openxmlformats.org/officeDocument/2006/relationships/hyperlink" Target="https://www.hepa.ac.uk/Resources/News/View?g=f321ea52-bc94-4265-8f39-71b2c981d521" TargetMode="External"/><Relationship Id="rId4" Type="http://schemas.openxmlformats.org/officeDocument/2006/relationships/hyperlink" Target="https://www.sustainabilityexchange.ac.uk/files/scope_3_methodology_guidanc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hyperlink" Target="https://www.sustainabilityexchange.ac.uk/eauc_biodiversity_guide" TargetMode="Externa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hyperlink" Target="https://www.eauc.org.uk/business_travel_guide" TargetMode="External"/><Relationship Id="rId3" Type="http://schemas.openxmlformats.org/officeDocument/2006/relationships/oleObject" Target="../embeddings/oleObject20.bin"/><Relationship Id="rId7" Type="http://schemas.openxmlformats.org/officeDocument/2006/relationships/hyperlink" Target="https://tyndall.ac.uk/sites/default/files/tyndall_travel_strategy_2015_v1.pdf" TargetMode="Externa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hyperlink" Target="https://www.theguardian.com/business/2019/oct/07/uk-universities-in-landmark-deal-to-buy-energy-direct-from-windfarms" TargetMode="External"/><Relationship Id="rId5" Type="http://schemas.openxmlformats.org/officeDocument/2006/relationships/hyperlink" Target="https://www.lancaster.ac.uk/news/articles/2017/renewable-energy-/#:~:text=Lancaster%20University%20is%20at%20the,of%20renewable%20energy%20it%20produces.&amp;text=The%20second%20main%20renewable%20source,for%20the%20University%20heating%20system." TargetMode="External"/><Relationship Id="rId4" Type="http://schemas.openxmlformats.org/officeDocument/2006/relationships/image" Target="../media/image13.emf"/><Relationship Id="rId9" Type="http://schemas.openxmlformats.org/officeDocument/2006/relationships/hyperlink" Target="https://www.eauc.org.uk/the_domestic_and_international_student_reloca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hyperlink" Target="https://www.aoc.co.uk/corporate-services/governance/code" TargetMode="External"/><Relationship Id="rId5" Type="http://schemas.openxmlformats.org/officeDocument/2006/relationships/hyperlink" Target="https://www.eauc.org.uk/fe_governance_toolkit" TargetMode="Externa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mailto:info@carbonliteracy.com"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www.eauc.org.uk/scotland_sustainability_champion_training_pack" TargetMode="External"/><Relationship Id="rId5" Type="http://schemas.openxmlformats.org/officeDocument/2006/relationships/hyperlink" Target="https://carbonliteracy.com/organisation/" TargetMode="Externa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hyperlink" Target="https://www.sustainabilityexchange.ac.uk/files/scope_3_methodology_guidance.pdf" TargetMode="External"/><Relationship Id="rId3" Type="http://schemas.openxmlformats.org/officeDocument/2006/relationships/notesSlide" Target="../notesSlides/notesSlide3.xml"/><Relationship Id="rId7" Type="http://schemas.openxmlformats.org/officeDocument/2006/relationships/hyperlink" Target="https://www.eauc.org.uk/scef" TargetMode="Externa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s://ghgprotocol.org/guidance-0" TargetMode="External"/><Relationship Id="rId5" Type="http://schemas.openxmlformats.org/officeDocument/2006/relationships/image" Target="../media/image13.emf"/><Relationship Id="rId10" Type="http://schemas.openxmlformats.org/officeDocument/2006/relationships/hyperlink" Target="https://sustainablescotlandnetwork.org/resources/carbon-footprint-and-project-register-tool" TargetMode="External"/><Relationship Id="rId4" Type="http://schemas.openxmlformats.org/officeDocument/2006/relationships/oleObject" Target="../embeddings/oleObject11.bin"/><Relationship Id="rId9" Type="http://schemas.openxmlformats.org/officeDocument/2006/relationships/hyperlink" Target="https://www.eauc.org.uk/secr_tool"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hyperlink" Target="https://es.catapult.org.uk/tools-and-labs/public-sector-decarbonisation-guidance/developing-your-strategy/schools-resource-hub/" TargetMode="External"/><Relationship Id="rId5" Type="http://schemas.openxmlformats.org/officeDocument/2006/relationships/hyperlink" Target="https://www.carbontrust.com/resources/better-business-guide-to-energy-saving" TargetMode="Externa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hyperlink" Target="https://racetozero.unfccc.int/" TargetMode="Externa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hyperlink" Target="https://www.educationracetozero.org/" TargetMode="External"/><Relationship Id="rId5" Type="http://schemas.openxmlformats.org/officeDocument/2006/relationships/hyperlink" Target="https://www.sustainweb.org/" TargetMode="Externa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E0BB65-6C34-4765-998C-4C60E737E766}"/>
              </a:ext>
            </a:extLst>
          </p:cNvPr>
          <p:cNvGraphicFramePr>
            <a:graphicFrameLocks noChangeAspect="1"/>
          </p:cNvGraphicFramePr>
          <p:nvPr>
            <p:custDataLst>
              <p:tags r:id="rId1"/>
            </p:custDataLst>
            <p:extLst>
              <p:ext uri="{D42A27DB-BD31-4B8C-83A1-F6EECF244321}">
                <p14:modId xmlns:p14="http://schemas.microsoft.com/office/powerpoint/2010/main" val="552336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49E0BB65-6C34-4765-998C-4C60E737E7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01F2197-16B8-4467-984F-EB7E1AAA65FB}"/>
              </a:ext>
            </a:extLst>
          </p:cNvPr>
          <p:cNvSpPr/>
          <p:nvPr/>
        </p:nvSpPr>
        <p:spPr>
          <a:xfrm>
            <a:off x="8468139" y="6000143"/>
            <a:ext cx="3722274" cy="85944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Text Placeholder 4"/>
          <p:cNvSpPr>
            <a:spLocks noGrp="1"/>
          </p:cNvSpPr>
          <p:nvPr>
            <p:ph type="body" sz="quarter" idx="11"/>
          </p:nvPr>
        </p:nvSpPr>
        <p:spPr>
          <a:xfrm>
            <a:off x="665999" y="3812875"/>
            <a:ext cx="9101843" cy="834821"/>
          </a:xfrm>
        </p:spPr>
        <p:txBody>
          <a:bodyPr/>
          <a:lstStyle/>
          <a:p>
            <a:r>
              <a:rPr lang="en-AU" dirty="0"/>
              <a:t>(Draft) Climate Action Roadmap for FE Colleges Revision</a:t>
            </a:r>
          </a:p>
        </p:txBody>
      </p:sp>
      <p:sp>
        <p:nvSpPr>
          <p:cNvPr id="3" name="Rectangle 2">
            <a:extLst>
              <a:ext uri="{FF2B5EF4-FFF2-40B4-BE49-F238E27FC236}">
                <a16:creationId xmlns:a16="http://schemas.microsoft.com/office/drawing/2014/main" id="{2BF5F611-1090-4EFC-BEA6-3E00C1B7AD1E}"/>
              </a:ext>
            </a:extLst>
          </p:cNvPr>
          <p:cNvSpPr/>
          <p:nvPr/>
        </p:nvSpPr>
        <p:spPr>
          <a:xfrm>
            <a:off x="599638" y="5513942"/>
            <a:ext cx="8217191" cy="2600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LAST UPDATED November 2024</a:t>
            </a:r>
            <a:endParaRPr lang="en-AU" sz="1600" dirty="0" err="1">
              <a:solidFill>
                <a:schemeClr val="bg1"/>
              </a:solidFill>
              <a:latin typeface="+mj-lt"/>
            </a:endParaRPr>
          </a:p>
        </p:txBody>
      </p:sp>
      <p:grpSp>
        <p:nvGrpSpPr>
          <p:cNvPr id="12" name="Group 11">
            <a:extLst>
              <a:ext uri="{FF2B5EF4-FFF2-40B4-BE49-F238E27FC236}">
                <a16:creationId xmlns:a16="http://schemas.microsoft.com/office/drawing/2014/main" id="{DA5BFCD8-228D-0FB6-4791-F8BB30690A8E}"/>
              </a:ext>
            </a:extLst>
          </p:cNvPr>
          <p:cNvGrpSpPr/>
          <p:nvPr/>
        </p:nvGrpSpPr>
        <p:grpSpPr>
          <a:xfrm>
            <a:off x="514836" y="5994035"/>
            <a:ext cx="3460398" cy="731347"/>
            <a:chOff x="514836" y="5994035"/>
            <a:chExt cx="3460398" cy="731347"/>
          </a:xfrm>
        </p:grpSpPr>
        <p:pic>
          <p:nvPicPr>
            <p:cNvPr id="6" name="Picture 2" descr="Climate Commission for UK Higher and Further Education Students &amp; Leaders">
              <a:extLst>
                <a:ext uri="{FF2B5EF4-FFF2-40B4-BE49-F238E27FC236}">
                  <a16:creationId xmlns:a16="http://schemas.microsoft.com/office/drawing/2014/main" id="{B5674042-34BB-4133-BD57-CBF5BFD10CF9}"/>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l="15288" r="12856"/>
            <a:stretch/>
          </p:blipFill>
          <p:spPr bwMode="auto">
            <a:xfrm>
              <a:off x="514836" y="5994035"/>
              <a:ext cx="1185384" cy="7313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text with a white background&#10;&#10;Description automatically generated">
              <a:extLst>
                <a:ext uri="{FF2B5EF4-FFF2-40B4-BE49-F238E27FC236}">
                  <a16:creationId xmlns:a16="http://schemas.microsoft.com/office/drawing/2014/main" id="{F3D231D8-C854-8B91-629E-598CA2D0768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6377" b="13954"/>
            <a:stretch/>
          </p:blipFill>
          <p:spPr>
            <a:xfrm>
              <a:off x="1700220" y="6000143"/>
              <a:ext cx="2275014" cy="697807"/>
            </a:xfrm>
            <a:prstGeom prst="rect">
              <a:avLst/>
            </a:prstGeom>
          </p:spPr>
        </p:pic>
      </p:grpSp>
    </p:spTree>
    <p:extLst>
      <p:ext uri="{BB962C8B-B14F-4D97-AF65-F5344CB8AC3E}">
        <p14:creationId xmlns:p14="http://schemas.microsoft.com/office/powerpoint/2010/main" val="216092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53866E-1A8C-47A8-AA39-0CA6660C1F8D}"/>
              </a:ext>
            </a:extLst>
          </p:cNvPr>
          <p:cNvGraphicFramePr>
            <a:graphicFrameLocks noChangeAspect="1"/>
          </p:cNvGraphicFramePr>
          <p:nvPr>
            <p:custDataLst>
              <p:tags r:id="rId1"/>
            </p:custDataLst>
            <p:extLst>
              <p:ext uri="{D42A27DB-BD31-4B8C-83A1-F6EECF244321}">
                <p14:modId xmlns:p14="http://schemas.microsoft.com/office/powerpoint/2010/main" val="340151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E653866E-1A8C-47A8-AA39-0CA6660C1F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B3C82420-C625-4132-9FFF-42646E0FC3B4}"/>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Text Placeholder 18">
            <a:extLst>
              <a:ext uri="{FF2B5EF4-FFF2-40B4-BE49-F238E27FC236}">
                <a16:creationId xmlns:a16="http://schemas.microsoft.com/office/drawing/2014/main" id="{4ECD76B6-B411-4851-B653-882DDA6F83E1}"/>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(1)</a:t>
            </a:r>
            <a:endParaRPr lang="en-AU" sz="2400" dirty="0">
              <a:latin typeface="+mj-lt"/>
            </a:endParaRPr>
          </a:p>
        </p:txBody>
      </p:sp>
      <p:sp>
        <p:nvSpPr>
          <p:cNvPr id="21" name="Rectangle 20">
            <a:extLst>
              <a:ext uri="{FF2B5EF4-FFF2-40B4-BE49-F238E27FC236}">
                <a16:creationId xmlns:a16="http://schemas.microsoft.com/office/drawing/2014/main" id="{473D4FBD-F020-4D7E-85D2-0E20035FF020}"/>
              </a:ext>
            </a:extLst>
          </p:cNvPr>
          <p:cNvSpPr/>
          <p:nvPr/>
        </p:nvSpPr>
        <p:spPr>
          <a:xfrm>
            <a:off x="0" y="6549876"/>
            <a:ext cx="12190413" cy="3097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7" name="Table 6">
            <a:extLst>
              <a:ext uri="{FF2B5EF4-FFF2-40B4-BE49-F238E27FC236}">
                <a16:creationId xmlns:a16="http://schemas.microsoft.com/office/drawing/2014/main" id="{B7A3F9DF-50BA-D5E6-6065-AA37115AFF09}"/>
              </a:ext>
            </a:extLst>
          </p:cNvPr>
          <p:cNvGraphicFramePr>
            <a:graphicFrameLocks noGrp="1"/>
          </p:cNvGraphicFramePr>
          <p:nvPr>
            <p:extLst>
              <p:ext uri="{D42A27DB-BD31-4B8C-83A1-F6EECF244321}">
                <p14:modId xmlns:p14="http://schemas.microsoft.com/office/powerpoint/2010/main" val="545594212"/>
              </p:ext>
            </p:extLst>
          </p:nvPr>
        </p:nvGraphicFramePr>
        <p:xfrm>
          <a:off x="676156" y="1097257"/>
          <a:ext cx="10872788" cy="487680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1"/>
                          </a:solidFill>
                          <a:latin typeface="+mj-lt"/>
                        </a:rPr>
                        <a:t>Leadership and Governance</a:t>
                      </a:r>
                      <a:endParaRPr lang="en-AU" sz="1100" dirty="0">
                        <a:solidFill>
                          <a:schemeClr val="accent1"/>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pPr marL="0" indent="0">
                        <a:buFont typeface="Arial" panose="020B0604020202020204" pitchFamily="34" charset="0"/>
                        <a:buNone/>
                      </a:pPr>
                      <a:r>
                        <a:rPr lang="en-GB" sz="900" dirty="0">
                          <a:latin typeface="+mj-lt"/>
                        </a:rPr>
                        <a:t>*Incorporate sustainability into all governance arrangements</a:t>
                      </a:r>
                    </a:p>
                    <a:p>
                      <a:pPr marL="171450" indent="-171450">
                        <a:buFont typeface="Arial" panose="020B0604020202020204" pitchFamily="34" charset="0"/>
                        <a:buChar char="•"/>
                      </a:pPr>
                      <a:r>
                        <a:rPr lang="en-GB" sz="900" dirty="0"/>
                        <a:t>Make clear leaders’ accountability for delivering on sustainability agenda</a:t>
                      </a:r>
                    </a:p>
                    <a:p>
                      <a:pPr marL="171450" indent="-171450">
                        <a:buFont typeface="Arial" panose="020B0604020202020204" pitchFamily="34" charset="0"/>
                        <a:buChar char="•"/>
                      </a:pPr>
                      <a:r>
                        <a:rPr lang="en-GB" sz="900" dirty="0"/>
                        <a:t>Make the sustainability agenda a part of executive group and governing board arrangements – e.g. a standing agenda item is how the college is delivering on its net zero target/environmental objectives.</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Use resources like the </a:t>
                      </a:r>
                      <a:r>
                        <a:rPr lang="en-GB" sz="900" dirty="0">
                          <a:hlinkClick r:id="rId6"/>
                        </a:rPr>
                        <a:t>FE Governance Toolkit</a:t>
                      </a:r>
                      <a:r>
                        <a:rPr lang="en-GB" sz="900" dirty="0"/>
                        <a:t>, </a:t>
                      </a:r>
                      <a:r>
                        <a:rPr lang="en-GB" sz="900" dirty="0">
                          <a:hlinkClick r:id="rId7"/>
                        </a:rPr>
                        <a:t>Governance Development Programme</a:t>
                      </a:r>
                      <a:r>
                        <a:rPr lang="en-GB" sz="900" dirty="0"/>
                        <a:t> and </a:t>
                      </a:r>
                      <a:r>
                        <a:rPr lang="en-GB" sz="900" dirty="0">
                          <a:hlinkClick r:id="rId8"/>
                        </a:rPr>
                        <a:t>a whole college approach to climate action toolkit</a:t>
                      </a:r>
                      <a:r>
                        <a:rPr lang="en-GB" sz="900" dirty="0"/>
                        <a:t>.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GB" sz="900" dirty="0"/>
                        <a:t>Being explicit about leaders’ accountability for sustainability in the college will future-proof the college against a change in leadership or change in priorities. </a:t>
                      </a:r>
                    </a:p>
                    <a:p>
                      <a:pPr>
                        <a:spcAft>
                          <a:spcPts val="600"/>
                        </a:spcAft>
                      </a:pPr>
                      <a:r>
                        <a:rPr lang="en-GB" sz="900" dirty="0"/>
                        <a:t>Incorporating sustainability into key governance meetings will ensure the issue and progress on targets is front of mind for these groups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Low cost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N/A - ongoing</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813663">
                <a:tc>
                  <a:txBody>
                    <a:bodyPr/>
                    <a:lstStyle/>
                    <a:p>
                      <a:r>
                        <a:rPr lang="en-US" sz="900" dirty="0">
                          <a:latin typeface="+mj-lt"/>
                        </a:rPr>
                        <a:t>*Complete climate risk assessment and embed adaptation measures within strategies and operations</a:t>
                      </a:r>
                    </a:p>
                    <a:p>
                      <a:pPr marL="171450" indent="-171450">
                        <a:buFont typeface="Arial" panose="020B0604020202020204" pitchFamily="34" charset="0"/>
                        <a:buChar char="•"/>
                      </a:pPr>
                      <a:r>
                        <a:rPr lang="en-GB" sz="900" dirty="0"/>
                        <a:t>Assess the risks of climate change to the college (e.g. heatwaves, flooding) and incorporate these risk explicitly into the college’s risk management plan.</a:t>
                      </a:r>
                    </a:p>
                    <a:p>
                      <a:pPr marL="171450" indent="-171450">
                        <a:buFont typeface="Arial" panose="020B0604020202020204" pitchFamily="34" charset="0"/>
                        <a:buChar char="•"/>
                      </a:pPr>
                      <a:r>
                        <a:rPr lang="en-GB" sz="900" dirty="0"/>
                        <a:t>Draw on </a:t>
                      </a:r>
                      <a:r>
                        <a:rPr lang="en-GB" sz="900" dirty="0">
                          <a:hlinkClick r:id="rId9"/>
                        </a:rPr>
                        <a:t>guidance developed by the EAUC and AECOM</a:t>
                      </a:r>
                      <a:r>
                        <a:rPr lang="en-GB" sz="900" dirty="0"/>
                        <a:t> on how universities and colleges should adapt to a changing climate.</a:t>
                      </a:r>
                    </a:p>
                    <a:p>
                      <a:pPr marL="171450" indent="-171450">
                        <a:buFont typeface="Arial" panose="020B0604020202020204" pitchFamily="34" charset="0"/>
                        <a:buChar char="•"/>
                      </a:pPr>
                      <a:r>
                        <a:rPr lang="en-GB" sz="900" dirty="0"/>
                        <a:t>Use resources like the </a:t>
                      </a:r>
                      <a:r>
                        <a:rPr lang="en-GB" sz="900" dirty="0">
                          <a:hlinkClick r:id="rId10"/>
                        </a:rPr>
                        <a:t>Climate Risk Register Guide and Tool</a:t>
                      </a:r>
                      <a:r>
                        <a:rPr lang="en-GB" sz="900" dirty="0"/>
                        <a:t> </a:t>
                      </a:r>
                      <a:r>
                        <a:rPr lang="en-US" sz="900" dirty="0"/>
                        <a:t>to assess your organisations risk to current and future climatic events, and develop an action plan to adapt your infrastructure, operations and campus community to these risks.</a:t>
                      </a:r>
                      <a:endParaRPr lang="en-GB" sz="900" dirty="0"/>
                    </a:p>
                    <a:p>
                      <a:pPr marL="171450" indent="-171450">
                        <a:buFont typeface="Arial" panose="020B0604020202020204" pitchFamily="34" charset="0"/>
                        <a:buChar char="•"/>
                      </a:pP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The effects of climate change – particularly severe weather events like flooding and heatwaves – pose threats to almost everything colleges do (teaching, recruitment, their supply chains, infrastructure). Colleges should incorporate these risks into their normal risk management approaches.</a:t>
                      </a:r>
                    </a:p>
                    <a:p>
                      <a:pPr>
                        <a:spcAft>
                          <a:spcPts val="600"/>
                        </a:spcAft>
                      </a:pPr>
                      <a:r>
                        <a:rPr lang="en-US" sz="900" dirty="0"/>
                        <a:t>Early action on understanding and adapting to climate risk will make your organisation more resilient, cost-effective and improve the student and staff experience.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There may be costs involved in additional risk management approaches/mitigations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endParaRPr lang="en-GB" sz="900" dirty="0"/>
                    </a:p>
                    <a:p>
                      <a:r>
                        <a:rPr lang="en-GB" sz="900" dirty="0"/>
                        <a:t>How long this takes may depend on the complexity of climate-related risk to the college (e.g. susceptibility to floods)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0747031"/>
                  </a:ext>
                </a:extLst>
              </a:tr>
              <a:tr h="813663">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solidFill>
                            <a:schemeClr val="tx1"/>
                          </a:solidFill>
                          <a:latin typeface="+mj-lt"/>
                          <a:ea typeface="Arimo"/>
                          <a:cs typeface="Arimo"/>
                          <a:sym typeface="Arimo"/>
                        </a:rPr>
                        <a:t>Incorporate net zero ambitions in strategic plan and establish ring-fenced budget</a:t>
                      </a:r>
                    </a:p>
                    <a:p>
                      <a:pPr marL="171450" indent="-171450">
                        <a:buFont typeface="Arial" panose="020B0604020202020204" pitchFamily="34" charset="0"/>
                        <a:buChar char="•"/>
                      </a:pPr>
                      <a:r>
                        <a:rPr lang="en-GB" sz="900" dirty="0"/>
                        <a:t>At the next review of the college’s institutional strategy/strategic plan, revise the strategy in-line with the college’s environmental targets. </a:t>
                      </a:r>
                    </a:p>
                    <a:p>
                      <a:pPr marL="171450" indent="-171450">
                        <a:buFont typeface="Arial" panose="020B0604020202020204" pitchFamily="34" charset="0"/>
                        <a:buChar char="•"/>
                      </a:pPr>
                      <a:r>
                        <a:rPr lang="en-GB" sz="900" dirty="0"/>
                        <a:t>Based on the college’s net-zero target, establish a ring-fenced budget to implement strategies to reduce the college’s carbon footprint and improve its environmental impact.</a:t>
                      </a:r>
                    </a:p>
                    <a:p>
                      <a:pPr marL="171450" indent="-171450">
                        <a:buFont typeface="Arial" panose="020B0604020202020204" pitchFamily="34" charset="0"/>
                        <a:buChar char="•"/>
                      </a:pPr>
                      <a:r>
                        <a:rPr lang="en-GB" sz="900" dirty="0"/>
                        <a:t>Include a part of this budget that students/staff can bid for to fund specific sustainability projects (with measurable environmental impact).</a:t>
                      </a:r>
                      <a:endParaRPr lang="en-AU" sz="900" dirty="0"/>
                    </a:p>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schemeClr val="tx1"/>
                        </a:solidFill>
                        <a:latin typeface="+mj-lt"/>
                        <a:ea typeface="Arimo"/>
                        <a:cs typeface="Arimo"/>
                        <a:sym typeface="Arimo"/>
                      </a:endParaRPr>
                    </a:p>
                    <a:p>
                      <a:pPr marL="0" indent="0">
                        <a:buFont typeface="Arial" panose="020B0604020202020204" pitchFamily="34" charset="0"/>
                        <a:buNone/>
                      </a:pPr>
                      <a:endParaRPr lang="en-GB" sz="9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1039033" rtl="0" eaLnBrk="1" fontAlgn="auto" latinLnBrk="0" hangingPunct="1">
                        <a:lnSpc>
                          <a:spcPct val="100000"/>
                        </a:lnSpc>
                        <a:spcBef>
                          <a:spcPts val="0"/>
                        </a:spcBef>
                        <a:spcAft>
                          <a:spcPts val="600"/>
                        </a:spcAft>
                        <a:buClrTx/>
                        <a:buSzTx/>
                        <a:buFontTx/>
                        <a:buNone/>
                        <a:tabLst/>
                        <a:defRPr/>
                      </a:pPr>
                      <a:r>
                        <a:rPr lang="en-GB" sz="900" dirty="0"/>
                        <a:t>There is a risk that environmental ambitions are superseded by other strategic goals if they are not incorporated into the strategy. </a:t>
                      </a:r>
                    </a:p>
                    <a:p>
                      <a:pPr marL="0" marR="0" lvl="0" indent="0" algn="l" defTabSz="1039033" rtl="0" eaLnBrk="1" fontAlgn="auto" latinLnBrk="0" hangingPunct="1">
                        <a:lnSpc>
                          <a:spcPct val="100000"/>
                        </a:lnSpc>
                        <a:spcBef>
                          <a:spcPts val="0"/>
                        </a:spcBef>
                        <a:spcAft>
                          <a:spcPts val="600"/>
                        </a:spcAft>
                        <a:buClrTx/>
                        <a:buSzTx/>
                        <a:buFontTx/>
                        <a:buNone/>
                        <a:tabLst/>
                        <a:defRPr/>
                      </a:pPr>
                      <a:r>
                        <a:rPr lang="en-GB" sz="900" dirty="0"/>
                        <a:t>Strategies to reduce the college’s carbon footprint through energy reduction/efficiency/renewables may bring cost savings to the college, but also require an up-front investment. Ring-fencing a budget will protect the funds needed to implement these initiatives.</a:t>
                      </a:r>
                      <a:endParaRPr lang="en-AU" sz="900" dirty="0"/>
                    </a:p>
                    <a:p>
                      <a:pPr>
                        <a:spcAft>
                          <a:spcPts val="600"/>
                        </a:spcAft>
                      </a:pP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This cost will depend on how much of your budget/surplus you are prepared to dedicate to sustainability. This should match your level of ambition.</a:t>
                      </a:r>
                    </a:p>
                    <a:p>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~3-6 months to adjust strategy and negotiate budget</a:t>
                      </a:r>
                      <a:endParaRPr lang="en-AU" sz="900" dirty="0"/>
                    </a:p>
                    <a:p>
                      <a:endParaRPr lang="en-GB" sz="900" dirty="0"/>
                    </a:p>
                    <a:p>
                      <a:endParaRPr lang="en-GB" sz="900" dirty="0"/>
                    </a:p>
                    <a:p>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22064877"/>
                  </a:ext>
                </a:extLst>
              </a:tr>
            </a:tbl>
          </a:graphicData>
        </a:graphic>
      </p:graphicFrame>
      <p:sp>
        <p:nvSpPr>
          <p:cNvPr id="8" name="Oval 7">
            <a:extLst>
              <a:ext uri="{FF2B5EF4-FFF2-40B4-BE49-F238E27FC236}">
                <a16:creationId xmlns:a16="http://schemas.microsoft.com/office/drawing/2014/main" id="{7326ED69-8B89-EB4F-1D67-D0CEA9A4114C}"/>
              </a:ext>
            </a:extLst>
          </p:cNvPr>
          <p:cNvSpPr/>
          <p:nvPr/>
        </p:nvSpPr>
        <p:spPr>
          <a:xfrm>
            <a:off x="8475191" y="190866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019B5883-ECD4-655C-ABFA-84E49D49B49C}"/>
              </a:ext>
            </a:extLst>
          </p:cNvPr>
          <p:cNvSpPr/>
          <p:nvPr/>
        </p:nvSpPr>
        <p:spPr>
          <a:xfrm>
            <a:off x="8763929" y="190866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55E03591-6C97-B024-ADE4-5FA68016E40B}"/>
              </a:ext>
            </a:extLst>
          </p:cNvPr>
          <p:cNvSpPr/>
          <p:nvPr/>
        </p:nvSpPr>
        <p:spPr>
          <a:xfrm>
            <a:off x="9052667" y="190866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5BA4C938-3CE0-68B6-69DE-9323855861E3}"/>
              </a:ext>
            </a:extLst>
          </p:cNvPr>
          <p:cNvSpPr/>
          <p:nvPr/>
        </p:nvSpPr>
        <p:spPr>
          <a:xfrm>
            <a:off x="8475191"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85FE427C-250C-635D-5010-200005562742}"/>
              </a:ext>
            </a:extLst>
          </p:cNvPr>
          <p:cNvSpPr/>
          <p:nvPr/>
        </p:nvSpPr>
        <p:spPr>
          <a:xfrm>
            <a:off x="9052667" y="289718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E4458934-6B58-D257-9EBB-6F2D6CD20BA4}"/>
              </a:ext>
            </a:extLst>
          </p:cNvPr>
          <p:cNvSpPr/>
          <p:nvPr/>
        </p:nvSpPr>
        <p:spPr>
          <a:xfrm>
            <a:off x="10022340"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D8D39858-31D4-6A35-0F86-226CC38D99E6}"/>
              </a:ext>
            </a:extLst>
          </p:cNvPr>
          <p:cNvSpPr/>
          <p:nvPr/>
        </p:nvSpPr>
        <p:spPr>
          <a:xfrm>
            <a:off x="10311078"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8" name="Oval 27">
            <a:extLst>
              <a:ext uri="{FF2B5EF4-FFF2-40B4-BE49-F238E27FC236}">
                <a16:creationId xmlns:a16="http://schemas.microsoft.com/office/drawing/2014/main" id="{CDB54871-182E-CA92-6847-B464CF511BC2}"/>
              </a:ext>
            </a:extLst>
          </p:cNvPr>
          <p:cNvSpPr/>
          <p:nvPr/>
        </p:nvSpPr>
        <p:spPr>
          <a:xfrm>
            <a:off x="10599816" y="289718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Oval 1">
            <a:extLst>
              <a:ext uri="{FF2B5EF4-FFF2-40B4-BE49-F238E27FC236}">
                <a16:creationId xmlns:a16="http://schemas.microsoft.com/office/drawing/2014/main" id="{3C534258-1B54-7218-1B2D-179AB91D1D78}"/>
              </a:ext>
            </a:extLst>
          </p:cNvPr>
          <p:cNvSpPr/>
          <p:nvPr/>
        </p:nvSpPr>
        <p:spPr>
          <a:xfrm>
            <a:off x="8475191" y="4472178"/>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35A3CB0F-4FC5-7CDF-1A7D-49BB369C3FA3}"/>
              </a:ext>
            </a:extLst>
          </p:cNvPr>
          <p:cNvSpPr/>
          <p:nvPr/>
        </p:nvSpPr>
        <p:spPr>
          <a:xfrm>
            <a:off x="8763929" y="4472178"/>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6FE20E96-4CBA-C749-437E-75E368F04AD0}"/>
              </a:ext>
            </a:extLst>
          </p:cNvPr>
          <p:cNvSpPr/>
          <p:nvPr/>
        </p:nvSpPr>
        <p:spPr>
          <a:xfrm>
            <a:off x="9052667" y="4472178"/>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4B7FED93-5B09-1B6D-E079-77DE91EC1B8F}"/>
              </a:ext>
            </a:extLst>
          </p:cNvPr>
          <p:cNvSpPr/>
          <p:nvPr/>
        </p:nvSpPr>
        <p:spPr>
          <a:xfrm>
            <a:off x="10024000" y="4472178"/>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AAE074B9-33B4-D015-6997-3200D7E674D9}"/>
              </a:ext>
            </a:extLst>
          </p:cNvPr>
          <p:cNvSpPr/>
          <p:nvPr/>
        </p:nvSpPr>
        <p:spPr>
          <a:xfrm>
            <a:off x="10312738" y="44721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55D4EEF2-55B0-53E1-55D7-D2F6E87F0C10}"/>
              </a:ext>
            </a:extLst>
          </p:cNvPr>
          <p:cNvSpPr/>
          <p:nvPr/>
        </p:nvSpPr>
        <p:spPr>
          <a:xfrm>
            <a:off x="10601476" y="44721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Oval 16">
            <a:extLst>
              <a:ext uri="{FF2B5EF4-FFF2-40B4-BE49-F238E27FC236}">
                <a16:creationId xmlns:a16="http://schemas.microsoft.com/office/drawing/2014/main" id="{753C7B8D-EE2C-9D82-0C1C-516DEED5DAE0}"/>
              </a:ext>
            </a:extLst>
          </p:cNvPr>
          <p:cNvSpPr/>
          <p:nvPr/>
        </p:nvSpPr>
        <p:spPr>
          <a:xfrm>
            <a:off x="8780027"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79037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EA20481-597A-4D55-AAFA-D7344CA881A0}"/>
              </a:ext>
            </a:extLst>
          </p:cNvPr>
          <p:cNvGraphicFramePr>
            <a:graphicFrameLocks noChangeAspect="1"/>
          </p:cNvGraphicFramePr>
          <p:nvPr>
            <p:custDataLst>
              <p:tags r:id="rId1"/>
            </p:custDataLst>
            <p:extLst>
              <p:ext uri="{D42A27DB-BD31-4B8C-83A1-F6EECF244321}">
                <p14:modId xmlns:p14="http://schemas.microsoft.com/office/powerpoint/2010/main" val="2480604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8EA20481-597A-4D55-AAFA-D7344CA881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F5C61A60-E8A1-4F0D-BF51-B53B125FA29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baseline="30000"/>
              <a:t>3</a:t>
            </a:r>
            <a:endParaRPr lang="en-AU" sz="1600" b="1" dirty="0" err="1">
              <a:solidFill>
                <a:schemeClr val="bg2"/>
              </a:solidFill>
            </a:endParaRPr>
          </a:p>
        </p:txBody>
      </p:sp>
      <p:sp>
        <p:nvSpPr>
          <p:cNvPr id="17" name="Text Placeholder 18">
            <a:extLst>
              <a:ext uri="{FF2B5EF4-FFF2-40B4-BE49-F238E27FC236}">
                <a16:creationId xmlns:a16="http://schemas.microsoft.com/office/drawing/2014/main" id="{C645388A-F07C-429D-9582-A7FC4E9530A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(2)</a:t>
            </a:r>
            <a:endParaRPr lang="en-AU" sz="2400" dirty="0">
              <a:latin typeface="+mj-lt"/>
            </a:endParaRPr>
          </a:p>
        </p:txBody>
      </p:sp>
      <p:graphicFrame>
        <p:nvGraphicFramePr>
          <p:cNvPr id="38" name="Table 37">
            <a:extLst>
              <a:ext uri="{FF2B5EF4-FFF2-40B4-BE49-F238E27FC236}">
                <a16:creationId xmlns:a16="http://schemas.microsoft.com/office/drawing/2014/main" id="{9A96D804-36B4-494F-A21D-E4B64A8BE476}"/>
              </a:ext>
            </a:extLst>
          </p:cNvPr>
          <p:cNvGraphicFramePr>
            <a:graphicFrameLocks noGrp="1"/>
          </p:cNvGraphicFramePr>
          <p:nvPr>
            <p:extLst>
              <p:ext uri="{D42A27DB-BD31-4B8C-83A1-F6EECF244321}">
                <p14:modId xmlns:p14="http://schemas.microsoft.com/office/powerpoint/2010/main" val="2297876994"/>
              </p:ext>
            </p:extLst>
          </p:nvPr>
        </p:nvGraphicFramePr>
        <p:xfrm>
          <a:off x="666750" y="1129580"/>
          <a:ext cx="10872788" cy="4129514"/>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25969">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6699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1055105">
                <a:tc>
                  <a:txBody>
                    <a:bodyPr/>
                    <a:lstStyle/>
                    <a:p>
                      <a:pPr marL="0" indent="0">
                        <a:buFont typeface="Arial" panose="020B0604020202020204" pitchFamily="34" charset="0"/>
                        <a:buNone/>
                      </a:pPr>
                      <a:r>
                        <a:rPr lang="en-GB" sz="900" dirty="0">
                          <a:latin typeface="+mj-lt"/>
                        </a:rPr>
                        <a:t>Participate in the Global Goals Teach In</a:t>
                      </a:r>
                      <a:endParaRPr lang="en-GB" sz="900" b="1" dirty="0">
                        <a:latin typeface="+mj-lt"/>
                      </a:endParaRPr>
                    </a:p>
                    <a:p>
                      <a:pPr marL="171450" indent="-171450">
                        <a:buFont typeface="Arial" panose="020B0604020202020204" pitchFamily="34" charset="0"/>
                        <a:buChar char="•"/>
                      </a:pPr>
                      <a:r>
                        <a:rPr lang="en-GB" sz="900" b="0" dirty="0">
                          <a:latin typeface="+mn-lt"/>
                        </a:rPr>
                        <a:t>Participate in the Global Goals Teach In: an annual week-long campaign delivered by Students Organising for Sustainability that asks college teachers (and university lecturers) to embed the sustainable development goals into their teaching for a week</a:t>
                      </a:r>
                    </a:p>
                    <a:p>
                      <a:pPr marL="171450" indent="-171450">
                        <a:buFont typeface="Arial" panose="020B0604020202020204" pitchFamily="34" charset="0"/>
                        <a:buChar char="•"/>
                      </a:pPr>
                      <a:endParaRPr lang="en-GB" sz="9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This week-long exercise will increase students’ understanding of sustainable development. It will also pave the way for sustainability being embedded across the curriculum.</a:t>
                      </a:r>
                    </a:p>
                    <a:p>
                      <a:r>
                        <a:rPr lang="en-GB" sz="900" dirty="0"/>
                        <a:t>This is a good opportunity to engage with Students Organising for Sustainability, which are a leading voice on incorporating the SDGs into college and university education.</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No additional teaching cost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Some time needed for teachers to upskill on the SDGs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2720645"/>
                  </a:ext>
                </a:extLst>
              </a:tr>
              <a:tr h="1192727">
                <a:tc>
                  <a:txBody>
                    <a:bodyPr/>
                    <a:lstStyle/>
                    <a:p>
                      <a:pPr marL="0" indent="0">
                        <a:buFont typeface="Arial" panose="020B0604020202020204" pitchFamily="34" charset="0"/>
                        <a:buNone/>
                      </a:pPr>
                      <a:r>
                        <a:rPr lang="en-US" sz="900" b="0" dirty="0">
                          <a:latin typeface="+mj-lt"/>
                        </a:rPr>
                        <a:t>*Create an ESD baseline and action plan</a:t>
                      </a:r>
                    </a:p>
                    <a:p>
                      <a:pPr marL="171450" indent="-171450">
                        <a:buFont typeface="Arial" panose="020B0604020202020204" pitchFamily="34" charset="0"/>
                        <a:buChar char="•"/>
                      </a:pPr>
                      <a:r>
                        <a:rPr lang="en-US" sz="900" b="0" dirty="0">
                          <a:latin typeface="+mn-lt"/>
                        </a:rPr>
                        <a:t>Conducting comprehensive curriculum mapping, involving staff and leaners, to identify current sustainability themes and gaps covering sustainability content, capability development and ESD pedagogies. </a:t>
                      </a:r>
                    </a:p>
                    <a:p>
                      <a:pPr marL="171450" indent="-171450">
                        <a:buFont typeface="Arial" panose="020B0604020202020204" pitchFamily="34" charset="0"/>
                        <a:buChar char="•"/>
                      </a:pPr>
                      <a:r>
                        <a:rPr lang="en-US" sz="900" b="0" dirty="0">
                          <a:latin typeface="+mn-lt"/>
                        </a:rPr>
                        <a:t>Outcomes of this process should be used to inform future curriculum design, course provision and CPD (continuing professional development) provision.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To develop a meaningful, cross-curricular ESD approach that evolves through staff and student contributions. In the long term this should ensure that all learners develop the knowledge, skills and behaviours that enable them to contribute positively to sustainability goals, and that the organisation provision develops the skills needed by employers and society.  </a:t>
                      </a:r>
                    </a:p>
                    <a:p>
                      <a:pPr marL="0" marR="0" lvl="0" indent="0" algn="l" defTabSz="1039033" rtl="0" eaLnBrk="1" fontAlgn="auto" latinLnBrk="0" hangingPunct="1">
                        <a:lnSpc>
                          <a:spcPct val="100000"/>
                        </a:lnSpc>
                        <a:spcBef>
                          <a:spcPts val="0"/>
                        </a:spcBef>
                        <a:spcAft>
                          <a:spcPts val="0"/>
                        </a:spcAft>
                        <a:buClrTx/>
                        <a:buSzTx/>
                        <a:buFontTx/>
                        <a:buNone/>
                        <a:tabLst/>
                        <a:defRPr/>
                      </a:pP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4021116"/>
                  </a:ext>
                </a:extLst>
              </a:tr>
              <a:tr h="1182348">
                <a:tc>
                  <a:txBody>
                    <a:bodyPr/>
                    <a:lstStyle/>
                    <a:p>
                      <a:pPr marL="0" indent="0">
                        <a:buFont typeface="Arial" panose="020B0604020202020204" pitchFamily="34" charset="0"/>
                        <a:buNone/>
                      </a:pPr>
                      <a:r>
                        <a:rPr lang="en-US" sz="900" b="0" dirty="0">
                          <a:latin typeface="+mj-lt"/>
                        </a:rPr>
                        <a:t>*Ensure relevant staff have access to CPD, supporting them to incorporate sustainability into their professional practice</a:t>
                      </a:r>
                      <a:endParaRPr lang="en-US" sz="900" b="0" kern="1200" dirty="0">
                        <a:solidFill>
                          <a:schemeClr val="tx1"/>
                        </a:solidFill>
                        <a:latin typeface="+mn-lt"/>
                        <a:ea typeface="+mn-ea"/>
                        <a:cs typeface="+mn-cs"/>
                      </a:endParaRPr>
                    </a:p>
                    <a:p>
                      <a:pPr marL="171450" indent="-171450">
                        <a:buFont typeface="Arial" panose="020B0604020202020204" pitchFamily="34" charset="0"/>
                        <a:buChar char="•"/>
                      </a:pPr>
                      <a:r>
                        <a:rPr lang="en-US" sz="900" b="0" dirty="0">
                          <a:latin typeface="+mn-lt"/>
                        </a:rPr>
                        <a:t>By offering targeted training on integrating sustainability into the curriculum. This can be supplemented with workshops, access to resources, participation in communities of practice, peer support and practitioner enquiry. </a:t>
                      </a:r>
                    </a:p>
                    <a:p>
                      <a:pPr marL="171450" indent="-171450">
                        <a:buFont typeface="Arial" panose="020B0604020202020204" pitchFamily="34" charset="0"/>
                        <a:buChar char="•"/>
                      </a:pPr>
                      <a:r>
                        <a:rPr lang="en-US" sz="900" b="0" dirty="0">
                          <a:latin typeface="+mn-lt"/>
                        </a:rPr>
                        <a:t>Training should be sequenced, supported and role-specific where possible. </a:t>
                      </a:r>
                    </a:p>
                    <a:p>
                      <a:pPr marL="0" indent="0">
                        <a:buFont typeface="Arial" panose="020B0604020202020204" pitchFamily="34" charset="0"/>
                        <a:buNone/>
                      </a:pPr>
                      <a:endParaRPr lang="en-US" sz="900" b="0" dirty="0">
                        <a:latin typeface="+mn-lt"/>
                      </a:endParaRPr>
                    </a:p>
                    <a:p>
                      <a:pPr marL="0" indent="0">
                        <a:buFont typeface="Arial" panose="020B0604020202020204" pitchFamily="34" charset="0"/>
                        <a:buNone/>
                      </a:pPr>
                      <a:r>
                        <a:rPr lang="en-GB" sz="900" b="0" dirty="0">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To equip staff with the skills and knowledge needed to effectively incorporate sustainability into their teaching and learning practice, ensuring all students receive consistent, high-quality, relevant ESD.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9809631"/>
                  </a:ext>
                </a:extLst>
              </a:tr>
            </a:tbl>
          </a:graphicData>
        </a:graphic>
      </p:graphicFrame>
      <p:sp>
        <p:nvSpPr>
          <p:cNvPr id="39" name="Oval 38">
            <a:extLst>
              <a:ext uri="{FF2B5EF4-FFF2-40B4-BE49-F238E27FC236}">
                <a16:creationId xmlns:a16="http://schemas.microsoft.com/office/drawing/2014/main" id="{EC128E7E-F821-4F68-B397-5FD9BF967982}"/>
              </a:ext>
            </a:extLst>
          </p:cNvPr>
          <p:cNvSpPr/>
          <p:nvPr/>
        </p:nvSpPr>
        <p:spPr>
          <a:xfrm>
            <a:off x="8483129" y="206738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D8DC93A1-20FF-478E-99E3-5B09937EEC52}"/>
              </a:ext>
            </a:extLst>
          </p:cNvPr>
          <p:cNvSpPr/>
          <p:nvPr/>
        </p:nvSpPr>
        <p:spPr>
          <a:xfrm>
            <a:off x="8771867"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671B9CDD-5439-4174-8AE1-1CEA153EFF45}"/>
              </a:ext>
            </a:extLst>
          </p:cNvPr>
          <p:cNvSpPr/>
          <p:nvPr/>
        </p:nvSpPr>
        <p:spPr>
          <a:xfrm>
            <a:off x="9060605"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695D4DD3-A0B0-4CED-BEC1-FF7E4E2532C4}"/>
              </a:ext>
            </a:extLst>
          </p:cNvPr>
          <p:cNvSpPr/>
          <p:nvPr/>
        </p:nvSpPr>
        <p:spPr>
          <a:xfrm>
            <a:off x="9997985" y="206738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0BE37F2C-71D3-44A8-9D14-D943F3AC74C0}"/>
              </a:ext>
            </a:extLst>
          </p:cNvPr>
          <p:cNvSpPr/>
          <p:nvPr/>
        </p:nvSpPr>
        <p:spPr>
          <a:xfrm>
            <a:off x="10286723"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5364E109-1E55-4FDA-B5AB-73C2074C4F6D}"/>
              </a:ext>
            </a:extLst>
          </p:cNvPr>
          <p:cNvSpPr/>
          <p:nvPr/>
        </p:nvSpPr>
        <p:spPr>
          <a:xfrm>
            <a:off x="10575461"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Rectangle 23">
            <a:extLst>
              <a:ext uri="{FF2B5EF4-FFF2-40B4-BE49-F238E27FC236}">
                <a16:creationId xmlns:a16="http://schemas.microsoft.com/office/drawing/2014/main" id="{A604F231-25DB-4D8E-B47B-C7AB67723E45}"/>
              </a:ext>
            </a:extLst>
          </p:cNvPr>
          <p:cNvSpPr/>
          <p:nvPr/>
        </p:nvSpPr>
        <p:spPr>
          <a:xfrm>
            <a:off x="0" y="6545774"/>
            <a:ext cx="12190413" cy="31381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 name="Oval 2">
            <a:extLst>
              <a:ext uri="{FF2B5EF4-FFF2-40B4-BE49-F238E27FC236}">
                <a16:creationId xmlns:a16="http://schemas.microsoft.com/office/drawing/2014/main" id="{02DDD591-258E-2D12-02BD-82ECFF7AF297}"/>
              </a:ext>
            </a:extLst>
          </p:cNvPr>
          <p:cNvSpPr/>
          <p:nvPr/>
        </p:nvSpPr>
        <p:spPr>
          <a:xfrm>
            <a:off x="8483129" y="3056050"/>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8340E9F4-D7D7-2438-FB57-E4F64CD0A9B2}"/>
              </a:ext>
            </a:extLst>
          </p:cNvPr>
          <p:cNvSpPr/>
          <p:nvPr/>
        </p:nvSpPr>
        <p:spPr>
          <a:xfrm>
            <a:off x="8771867" y="305605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DC5F2822-1720-B679-D388-35C71AF6D647}"/>
              </a:ext>
            </a:extLst>
          </p:cNvPr>
          <p:cNvSpPr/>
          <p:nvPr/>
        </p:nvSpPr>
        <p:spPr>
          <a:xfrm>
            <a:off x="9060605" y="305605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66576C6A-EF60-CD6D-7734-F539DC0C9967}"/>
              </a:ext>
            </a:extLst>
          </p:cNvPr>
          <p:cNvSpPr/>
          <p:nvPr/>
        </p:nvSpPr>
        <p:spPr>
          <a:xfrm>
            <a:off x="9997985" y="3059188"/>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CDA05E9C-1B4C-B860-EA41-F2C045AAB805}"/>
              </a:ext>
            </a:extLst>
          </p:cNvPr>
          <p:cNvSpPr/>
          <p:nvPr/>
        </p:nvSpPr>
        <p:spPr>
          <a:xfrm>
            <a:off x="10575461" y="305918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FFBB6C5D-DD43-A91C-A94E-A08A484E8508}"/>
              </a:ext>
            </a:extLst>
          </p:cNvPr>
          <p:cNvSpPr/>
          <p:nvPr/>
        </p:nvSpPr>
        <p:spPr>
          <a:xfrm>
            <a:off x="10300071" y="3056050"/>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E09E5F5B-6227-92D2-E20A-E369B9BC6838}"/>
              </a:ext>
            </a:extLst>
          </p:cNvPr>
          <p:cNvSpPr/>
          <p:nvPr/>
        </p:nvSpPr>
        <p:spPr>
          <a:xfrm>
            <a:off x="8483129" y="4079304"/>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A6879E45-491A-AB0E-01D9-CC82900CB128}"/>
              </a:ext>
            </a:extLst>
          </p:cNvPr>
          <p:cNvSpPr/>
          <p:nvPr/>
        </p:nvSpPr>
        <p:spPr>
          <a:xfrm>
            <a:off x="9060605" y="407930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2" name="Oval 11">
            <a:extLst>
              <a:ext uri="{FF2B5EF4-FFF2-40B4-BE49-F238E27FC236}">
                <a16:creationId xmlns:a16="http://schemas.microsoft.com/office/drawing/2014/main" id="{36301309-DBF9-0AC7-AF48-4C43CC3BF98B}"/>
              </a:ext>
            </a:extLst>
          </p:cNvPr>
          <p:cNvSpPr/>
          <p:nvPr/>
        </p:nvSpPr>
        <p:spPr>
          <a:xfrm>
            <a:off x="8785215" y="4076166"/>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A7BE41D0-E136-62F0-2BCC-534F367C9FDC}"/>
              </a:ext>
            </a:extLst>
          </p:cNvPr>
          <p:cNvSpPr/>
          <p:nvPr/>
        </p:nvSpPr>
        <p:spPr>
          <a:xfrm>
            <a:off x="10026296" y="4064434"/>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33232F42-9E75-10FF-FA14-2AE0D3739A3E}"/>
              </a:ext>
            </a:extLst>
          </p:cNvPr>
          <p:cNvSpPr/>
          <p:nvPr/>
        </p:nvSpPr>
        <p:spPr>
          <a:xfrm>
            <a:off x="10603772" y="406443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2805D206-2A31-1C0D-70F5-8C85FB223A77}"/>
              </a:ext>
            </a:extLst>
          </p:cNvPr>
          <p:cNvSpPr/>
          <p:nvPr/>
        </p:nvSpPr>
        <p:spPr>
          <a:xfrm>
            <a:off x="10328382" y="4061296"/>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16798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EA20481-597A-4D55-AAFA-D7344CA881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8EA20481-597A-4D55-AAFA-D7344CA881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F5C61A60-E8A1-4F0D-BF51-B53B125FA29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Text Placeholder 18">
            <a:extLst>
              <a:ext uri="{FF2B5EF4-FFF2-40B4-BE49-F238E27FC236}">
                <a16:creationId xmlns:a16="http://schemas.microsoft.com/office/drawing/2014/main" id="{C645388A-F07C-429D-9582-A7FC4E9530A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(3)</a:t>
            </a:r>
            <a:endParaRPr lang="en-AU" sz="2400" dirty="0">
              <a:latin typeface="+mj-lt"/>
            </a:endParaRPr>
          </a:p>
        </p:txBody>
      </p:sp>
      <p:sp>
        <p:nvSpPr>
          <p:cNvPr id="24" name="Rectangle 23">
            <a:extLst>
              <a:ext uri="{FF2B5EF4-FFF2-40B4-BE49-F238E27FC236}">
                <a16:creationId xmlns:a16="http://schemas.microsoft.com/office/drawing/2014/main" id="{A604F231-25DB-4D8E-B47B-C7AB67723E45}"/>
              </a:ext>
            </a:extLst>
          </p:cNvPr>
          <p:cNvSpPr/>
          <p:nvPr/>
        </p:nvSpPr>
        <p:spPr>
          <a:xfrm>
            <a:off x="0" y="6545774"/>
            <a:ext cx="12190413" cy="31381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9" name="Table 28">
            <a:extLst>
              <a:ext uri="{FF2B5EF4-FFF2-40B4-BE49-F238E27FC236}">
                <a16:creationId xmlns:a16="http://schemas.microsoft.com/office/drawing/2014/main" id="{89991C20-E684-4814-A5E1-07490B073FB8}"/>
              </a:ext>
            </a:extLst>
          </p:cNvPr>
          <p:cNvGraphicFramePr>
            <a:graphicFrameLocks noGrp="1"/>
          </p:cNvGraphicFramePr>
          <p:nvPr>
            <p:extLst>
              <p:ext uri="{D42A27DB-BD31-4B8C-83A1-F6EECF244321}">
                <p14:modId xmlns:p14="http://schemas.microsoft.com/office/powerpoint/2010/main" val="1560892091"/>
              </p:ext>
            </p:extLst>
          </p:nvPr>
        </p:nvGraphicFramePr>
        <p:xfrm>
          <a:off x="650874" y="923033"/>
          <a:ext cx="10872788" cy="5633896"/>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55513">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60724">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1172353">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dirty="0">
                          <a:latin typeface="+mj-lt"/>
                        </a:rPr>
                        <a:t>Set and implement target to reduce waste in the college by 50-75%</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Collect data on the college’s use and waste of plastic and paper to develop strategy to reduce waste.</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Consider the waste hierarchy: prevention, reusing, recycling, disposal</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Set targets to reduce waste; proportion of products re-used; proportion of products recycled; and proportion of products diverted from landfill</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Aim to reduce waste on campus by 50-75%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Everything the college consumes has an environmental impact, creates greenhouse gases in production, and uses finite natural resources. As waste breaks down in landfill it produces gases that play a part in climate change. Reducing the college’s consumption of materials is the first step to reduce this impact, followed by reusing materials as much as possible, and avoiding sending waste to landfill.</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Costs associated with strategies to reduce waste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endParaRPr lang="en-GB" sz="900" dirty="0"/>
                    </a:p>
                    <a:p>
                      <a:r>
                        <a:rPr lang="en-GB" sz="900" dirty="0"/>
                        <a:t>Time taken to introduce new strategies to reduce waste and to encourage behaviour change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88553292"/>
                  </a:ext>
                </a:extLst>
              </a:tr>
              <a:tr h="1172353">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chemeClr val="tx1"/>
                          </a:solidFill>
                          <a:latin typeface="+mj-lt"/>
                          <a:ea typeface="+mn-ea"/>
                          <a:cs typeface="+mn-cs"/>
                        </a:rPr>
                        <a:t>*Develop and implement biodiversity-positive approaches to estates management</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mn-lt"/>
                        </a:rPr>
                        <a:t>Once a habitat and biodiversity baseline for your estate has been established, develop and implement an action plan to improve the quality and range of habitats on your estate. </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mn-lt"/>
                        </a:rPr>
                        <a:t>Bring in students, staff and relevant external organisations such as The Conversation Volunteers and Butterfly Conservation to support biodiversity initiatives.</a:t>
                      </a:r>
                      <a:endParaRPr lang="en-GB" sz="9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600"/>
                        </a:spcAft>
                        <a:buClrTx/>
                        <a:buSzTx/>
                        <a:buFontTx/>
                        <a:buNone/>
                        <a:tabLst/>
                        <a:defRPr/>
                      </a:pPr>
                      <a:r>
                        <a:rPr lang="en-US" sz="900" dirty="0"/>
                        <a:t>The UK is one of the most nature-depleted countries in the world. However, with changes in estates management and planning, organisations can radically improve the biodiversity of their estate whilst also improving the student and staff experience and reducing climate risks. </a:t>
                      </a:r>
                    </a:p>
                    <a:p>
                      <a:pPr>
                        <a:spcAft>
                          <a:spcPts val="600"/>
                        </a:spcAft>
                      </a:pP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AU" sz="900" dirty="0"/>
                        <a:t>Staff time to implement changes and actions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9463037"/>
                  </a:ext>
                </a:extLst>
              </a:tr>
              <a:tr h="1172353">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mj-lt"/>
                        </a:rPr>
                        <a:t>*Implement travel policy to reduce emissions from commuting to/from campus</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Set a target to reduce carbon footprint of staff and student travel to and from the college (e.g. 75% reduction)</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Implement a range of initiatives to support low-carbon travel (e.g.: shuttle bus from town centre, bike storage, car sharing scheme, bike hire and repair scheme, walk-a-thon, etc)</a:t>
                      </a:r>
                      <a:endParaRPr lang="en-US" sz="9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spcAft>
                          <a:spcPts val="600"/>
                        </a:spcAft>
                      </a:pPr>
                      <a:r>
                        <a:rPr lang="en-GB" sz="900" dirty="0"/>
                        <a:t>Colleges can reduce their Scope 3 emissions and work towards their net zero target by reducing emissions from people commuting to and from college.</a:t>
                      </a:r>
                    </a:p>
                    <a:p>
                      <a:pPr>
                        <a:spcAft>
                          <a:spcPts val="600"/>
                        </a:spcAft>
                      </a:pPr>
                      <a:r>
                        <a:rPr lang="en-GB" sz="900" dirty="0"/>
                        <a:t>Initiatives like cycling and walking schemes can also help to improve mental health and wellbeing.</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r>
                        <a:rPr lang="en-GB" sz="900" dirty="0"/>
                        <a:t>Potential cost associated with subsidising bikes or building additional bike lanes/bike storage in college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Travel policy will not take long to amend but behaviour change will take time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56453"/>
                  </a:ext>
                </a:extLst>
              </a:tr>
              <a:tr h="1442896">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latin typeface="+mj-lt"/>
                        </a:rPr>
                        <a:t>Apply for a grant loan for financial support to improve energy efficiency on the estate</a:t>
                      </a:r>
                    </a:p>
                    <a:p>
                      <a:pPr marL="171450" indent="-171450">
                        <a:buFont typeface="Arial" panose="020B0604020202020204" pitchFamily="34" charset="0"/>
                        <a:buChar char="•"/>
                      </a:pPr>
                      <a:r>
                        <a:rPr lang="en-GB" sz="900" i="0" dirty="0">
                          <a:hlinkClick r:id="rId5"/>
                        </a:rPr>
                        <a:t>Salix Finance </a:t>
                      </a:r>
                      <a:r>
                        <a:rPr lang="en-GB" sz="900" baseline="30000" dirty="0"/>
                        <a:t>3 </a:t>
                      </a:r>
                      <a:r>
                        <a:rPr lang="en-GB" sz="900" i="0" dirty="0"/>
                        <a:t>provides interest-free Government funding (£842m) to the public sector to improve energy efficiency, reduce carbon emissions, and lower emissions.</a:t>
                      </a:r>
                    </a:p>
                    <a:p>
                      <a:pPr marL="171450" indent="-171450">
                        <a:buFont typeface="Arial" panose="020B0604020202020204" pitchFamily="34" charset="0"/>
                        <a:buChar char="•"/>
                      </a:pPr>
                      <a:r>
                        <a:rPr lang="en-GB" sz="900" i="0" dirty="0"/>
                        <a:t>Exploring options to increase </a:t>
                      </a:r>
                      <a:r>
                        <a:rPr lang="en-GB" sz="900" i="1" dirty="0"/>
                        <a:t>efficiency</a:t>
                      </a:r>
                      <a:r>
                        <a:rPr lang="en-GB" sz="900" i="0" dirty="0"/>
                        <a:t> is based on the assumption the college has already tried to </a:t>
                      </a:r>
                      <a:r>
                        <a:rPr lang="en-GB" sz="900" i="1" dirty="0"/>
                        <a:t>reduce</a:t>
                      </a:r>
                      <a:r>
                        <a:rPr lang="en-GB" sz="900" i="0" dirty="0"/>
                        <a:t> its energy use</a:t>
                      </a:r>
                    </a:p>
                    <a:p>
                      <a:pPr marL="171450" indent="-171450">
                        <a:buFont typeface="Arial" panose="020B0604020202020204" pitchFamily="34" charset="0"/>
                        <a:buChar char="•"/>
                      </a:pPr>
                      <a:r>
                        <a:rPr lang="en-GB" sz="900" i="0" dirty="0"/>
                        <a:t>Refer to </a:t>
                      </a:r>
                      <a:r>
                        <a:rPr lang="en-GB" sz="900" i="0" u="sng" dirty="0">
                          <a:hlinkClick r:id="rId6"/>
                        </a:rPr>
                        <a:t>EAUC funding sources </a:t>
                      </a:r>
                      <a:r>
                        <a:rPr lang="en-GB" sz="900" i="0" baseline="30000" dirty="0"/>
                        <a:t>4</a:t>
                      </a:r>
                      <a:r>
                        <a:rPr lang="en-GB" sz="900" i="0" dirty="0"/>
                        <a:t> for the latest funding grants.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Salix finance provides the resources to implement ambitious energy efficiency and carbon reduction campaigns that can be paid back over time with money saved on electricity costs. Over 100 different energy-efficiency technologies are available for Salix interest-free financing</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r>
                        <a:rPr lang="en-GB" sz="900" dirty="0"/>
                        <a:t>Cost of developing the loan application and paying back overtime (depending on gap between cash saved from energy efficiency and loan)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~1 month to make application/business case and pay-back period up to 5 years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45613680"/>
                  </a:ext>
                </a:extLst>
              </a:tr>
            </a:tbl>
          </a:graphicData>
        </a:graphic>
      </p:graphicFrame>
      <p:sp>
        <p:nvSpPr>
          <p:cNvPr id="53" name="Oval 52">
            <a:extLst>
              <a:ext uri="{FF2B5EF4-FFF2-40B4-BE49-F238E27FC236}">
                <a16:creationId xmlns:a16="http://schemas.microsoft.com/office/drawing/2014/main" id="{4F1441C3-1582-4D6A-AC70-2AF8006B2A54}"/>
              </a:ext>
            </a:extLst>
          </p:cNvPr>
          <p:cNvSpPr/>
          <p:nvPr/>
        </p:nvSpPr>
        <p:spPr>
          <a:xfrm>
            <a:off x="8487298" y="1819157"/>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4" name="Oval 53">
            <a:extLst>
              <a:ext uri="{FF2B5EF4-FFF2-40B4-BE49-F238E27FC236}">
                <a16:creationId xmlns:a16="http://schemas.microsoft.com/office/drawing/2014/main" id="{B4A56369-A502-44FB-AD88-267EFAEFBB6B}"/>
              </a:ext>
            </a:extLst>
          </p:cNvPr>
          <p:cNvSpPr/>
          <p:nvPr/>
        </p:nvSpPr>
        <p:spPr>
          <a:xfrm>
            <a:off x="8776036" y="1819157"/>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5" name="Oval 54">
            <a:extLst>
              <a:ext uri="{FF2B5EF4-FFF2-40B4-BE49-F238E27FC236}">
                <a16:creationId xmlns:a16="http://schemas.microsoft.com/office/drawing/2014/main" id="{480F6F4D-E8C7-46A9-A90A-A98E01D12DF7}"/>
              </a:ext>
            </a:extLst>
          </p:cNvPr>
          <p:cNvSpPr/>
          <p:nvPr/>
        </p:nvSpPr>
        <p:spPr>
          <a:xfrm>
            <a:off x="9064774" y="181915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Oval 55">
            <a:extLst>
              <a:ext uri="{FF2B5EF4-FFF2-40B4-BE49-F238E27FC236}">
                <a16:creationId xmlns:a16="http://schemas.microsoft.com/office/drawing/2014/main" id="{293557D0-6A53-4708-A764-7AC29062CE79}"/>
              </a:ext>
            </a:extLst>
          </p:cNvPr>
          <p:cNvSpPr/>
          <p:nvPr/>
        </p:nvSpPr>
        <p:spPr>
          <a:xfrm>
            <a:off x="10050487" y="1819157"/>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7" name="Oval 56">
            <a:extLst>
              <a:ext uri="{FF2B5EF4-FFF2-40B4-BE49-F238E27FC236}">
                <a16:creationId xmlns:a16="http://schemas.microsoft.com/office/drawing/2014/main" id="{60D8B291-54C5-43C2-B068-77787002224B}"/>
              </a:ext>
            </a:extLst>
          </p:cNvPr>
          <p:cNvSpPr/>
          <p:nvPr/>
        </p:nvSpPr>
        <p:spPr>
          <a:xfrm>
            <a:off x="10339225" y="1819157"/>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8" name="Oval 57">
            <a:extLst>
              <a:ext uri="{FF2B5EF4-FFF2-40B4-BE49-F238E27FC236}">
                <a16:creationId xmlns:a16="http://schemas.microsoft.com/office/drawing/2014/main" id="{DAAF5CE8-911F-4330-8015-DADEED54C1E1}"/>
              </a:ext>
            </a:extLst>
          </p:cNvPr>
          <p:cNvSpPr/>
          <p:nvPr/>
        </p:nvSpPr>
        <p:spPr>
          <a:xfrm>
            <a:off x="10627963" y="181915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 name="Oval 2">
            <a:extLst>
              <a:ext uri="{FF2B5EF4-FFF2-40B4-BE49-F238E27FC236}">
                <a16:creationId xmlns:a16="http://schemas.microsoft.com/office/drawing/2014/main" id="{E007D5DB-2D7B-BA15-FF16-CF9DD7FC1E4F}"/>
              </a:ext>
            </a:extLst>
          </p:cNvPr>
          <p:cNvSpPr/>
          <p:nvPr/>
        </p:nvSpPr>
        <p:spPr>
          <a:xfrm>
            <a:off x="8487298" y="288812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32C48AE5-FD6E-A81D-CC13-D555920BDE64}"/>
              </a:ext>
            </a:extLst>
          </p:cNvPr>
          <p:cNvSpPr/>
          <p:nvPr/>
        </p:nvSpPr>
        <p:spPr>
          <a:xfrm>
            <a:off x="9064774" y="28881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6E90E876-67AF-3AC9-902E-B2153BDD61C4}"/>
              </a:ext>
            </a:extLst>
          </p:cNvPr>
          <p:cNvSpPr/>
          <p:nvPr/>
        </p:nvSpPr>
        <p:spPr>
          <a:xfrm>
            <a:off x="8776036" y="288812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EC221138-0CB4-5367-4CA9-0EEECA0070E7}"/>
              </a:ext>
            </a:extLst>
          </p:cNvPr>
          <p:cNvSpPr/>
          <p:nvPr/>
        </p:nvSpPr>
        <p:spPr>
          <a:xfrm>
            <a:off x="10064461" y="288812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7FAAD34E-221A-CFEC-8709-F839CB8D0E3B}"/>
              </a:ext>
            </a:extLst>
          </p:cNvPr>
          <p:cNvSpPr/>
          <p:nvPr/>
        </p:nvSpPr>
        <p:spPr>
          <a:xfrm>
            <a:off x="10641937" y="28881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3D0EFD73-6D32-755B-6015-197048C6E6C2}"/>
              </a:ext>
            </a:extLst>
          </p:cNvPr>
          <p:cNvSpPr/>
          <p:nvPr/>
        </p:nvSpPr>
        <p:spPr>
          <a:xfrm>
            <a:off x="10353199" y="288812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3DC208FC-AA0D-F556-D23C-304E5AD7B383}"/>
              </a:ext>
            </a:extLst>
          </p:cNvPr>
          <p:cNvSpPr/>
          <p:nvPr/>
        </p:nvSpPr>
        <p:spPr>
          <a:xfrm>
            <a:off x="8487298" y="409264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B0F4C620-EB76-2954-DDBA-A5192F9670F4}"/>
              </a:ext>
            </a:extLst>
          </p:cNvPr>
          <p:cNvSpPr/>
          <p:nvPr/>
        </p:nvSpPr>
        <p:spPr>
          <a:xfrm>
            <a:off x="8776036" y="409264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3D087BD8-C808-14F4-5FA0-AA2CB7ED011F}"/>
              </a:ext>
            </a:extLst>
          </p:cNvPr>
          <p:cNvSpPr/>
          <p:nvPr/>
        </p:nvSpPr>
        <p:spPr>
          <a:xfrm>
            <a:off x="9064774" y="409264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2" name="Oval 11">
            <a:extLst>
              <a:ext uri="{FF2B5EF4-FFF2-40B4-BE49-F238E27FC236}">
                <a16:creationId xmlns:a16="http://schemas.microsoft.com/office/drawing/2014/main" id="{BA7A1F54-1C76-6FBD-FF6F-936265C6B212}"/>
              </a:ext>
            </a:extLst>
          </p:cNvPr>
          <p:cNvSpPr/>
          <p:nvPr/>
        </p:nvSpPr>
        <p:spPr>
          <a:xfrm>
            <a:off x="10050487" y="409264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001EDAC3-A4C8-80B2-F95C-AFFB9312A6E9}"/>
              </a:ext>
            </a:extLst>
          </p:cNvPr>
          <p:cNvSpPr/>
          <p:nvPr/>
        </p:nvSpPr>
        <p:spPr>
          <a:xfrm>
            <a:off x="10339225" y="409264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A48790CB-AAE7-F3FB-0A54-1E6BB7F58AA2}"/>
              </a:ext>
            </a:extLst>
          </p:cNvPr>
          <p:cNvSpPr/>
          <p:nvPr/>
        </p:nvSpPr>
        <p:spPr>
          <a:xfrm>
            <a:off x="10627963" y="409264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E5533CD1-A8F5-45D4-0264-94FE05D56724}"/>
              </a:ext>
            </a:extLst>
          </p:cNvPr>
          <p:cNvSpPr/>
          <p:nvPr/>
        </p:nvSpPr>
        <p:spPr>
          <a:xfrm>
            <a:off x="8487298" y="531798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E9EDF069-9D15-A5F5-C03A-F24A12C37D38}"/>
              </a:ext>
            </a:extLst>
          </p:cNvPr>
          <p:cNvSpPr/>
          <p:nvPr/>
        </p:nvSpPr>
        <p:spPr>
          <a:xfrm>
            <a:off x="8776036" y="531798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B9486AA1-A1D5-4318-130D-E833371D5950}"/>
              </a:ext>
            </a:extLst>
          </p:cNvPr>
          <p:cNvSpPr/>
          <p:nvPr/>
        </p:nvSpPr>
        <p:spPr>
          <a:xfrm>
            <a:off x="9064774" y="531798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5E398B9A-FD80-09A5-C366-BE1AA30080FD}"/>
              </a:ext>
            </a:extLst>
          </p:cNvPr>
          <p:cNvSpPr/>
          <p:nvPr/>
        </p:nvSpPr>
        <p:spPr>
          <a:xfrm>
            <a:off x="10002154" y="531798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59560A53-4C3C-18B5-2F55-59EFBF0EA0DF}"/>
              </a:ext>
            </a:extLst>
          </p:cNvPr>
          <p:cNvSpPr/>
          <p:nvPr/>
        </p:nvSpPr>
        <p:spPr>
          <a:xfrm>
            <a:off x="10290892" y="531798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0349BD70-0F3E-1169-6748-937C330F0EE9}"/>
              </a:ext>
            </a:extLst>
          </p:cNvPr>
          <p:cNvSpPr/>
          <p:nvPr/>
        </p:nvSpPr>
        <p:spPr>
          <a:xfrm>
            <a:off x="10579630" y="531798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Rectangle 36">
            <a:extLst>
              <a:ext uri="{FF2B5EF4-FFF2-40B4-BE49-F238E27FC236}">
                <a16:creationId xmlns:a16="http://schemas.microsoft.com/office/drawing/2014/main" id="{560969B7-7775-C058-96C1-A59692C80E41}"/>
              </a:ext>
            </a:extLst>
          </p:cNvPr>
          <p:cNvSpPr/>
          <p:nvPr/>
        </p:nvSpPr>
        <p:spPr>
          <a:xfrm>
            <a:off x="682624" y="6675307"/>
            <a:ext cx="10872788" cy="230832"/>
          </a:xfrm>
          <a:prstGeom prst="rect">
            <a:avLst/>
          </a:prstGeom>
        </p:spPr>
        <p:txBody>
          <a:bodyPr wrap="square">
            <a:spAutoFit/>
          </a:bodyPr>
          <a:lstStyle/>
          <a:p>
            <a:r>
              <a:rPr lang="en-GB" sz="900" dirty="0"/>
              <a:t>(4) An EAUC members-only resource. </a:t>
            </a:r>
            <a:endParaRPr lang="en-AU" sz="900" dirty="0"/>
          </a:p>
        </p:txBody>
      </p:sp>
      <p:sp>
        <p:nvSpPr>
          <p:cNvPr id="38" name="Rectangle 37">
            <a:extLst>
              <a:ext uri="{FF2B5EF4-FFF2-40B4-BE49-F238E27FC236}">
                <a16:creationId xmlns:a16="http://schemas.microsoft.com/office/drawing/2014/main" id="{311A1356-08E1-F749-BDA0-2FA803CEDB3C}"/>
              </a:ext>
            </a:extLst>
          </p:cNvPr>
          <p:cNvSpPr/>
          <p:nvPr/>
        </p:nvSpPr>
        <p:spPr>
          <a:xfrm>
            <a:off x="682624" y="6510774"/>
            <a:ext cx="10872788" cy="230832"/>
          </a:xfrm>
          <a:prstGeom prst="rect">
            <a:avLst/>
          </a:prstGeom>
        </p:spPr>
        <p:txBody>
          <a:bodyPr wrap="square">
            <a:spAutoFit/>
          </a:bodyPr>
          <a:lstStyle/>
          <a:p>
            <a:r>
              <a:rPr lang="en-GB" sz="900" dirty="0"/>
              <a:t>(3) Salix funding schemes vary for nations, refer to the Salix funding according to England, Scotland and Wales. </a:t>
            </a:r>
            <a:endParaRPr lang="en-AU" sz="900" dirty="0"/>
          </a:p>
        </p:txBody>
      </p:sp>
    </p:spTree>
    <p:extLst>
      <p:ext uri="{BB962C8B-B14F-4D97-AF65-F5344CB8AC3E}">
        <p14:creationId xmlns:p14="http://schemas.microsoft.com/office/powerpoint/2010/main" val="263494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CBDBC-6A05-455A-86B2-451A6F0A216B}"/>
              </a:ext>
            </a:extLst>
          </p:cNvPr>
          <p:cNvGraphicFramePr>
            <a:graphicFrameLocks noChangeAspect="1"/>
          </p:cNvGraphicFramePr>
          <p:nvPr>
            <p:custDataLst>
              <p:tags r:id="rId1"/>
            </p:custDataLst>
            <p:extLst>
              <p:ext uri="{D42A27DB-BD31-4B8C-83A1-F6EECF244321}">
                <p14:modId xmlns:p14="http://schemas.microsoft.com/office/powerpoint/2010/main" val="1178357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87ACBDBC-6A05-455A-86B2-451A6F0A21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90270227-583D-4574-B5AB-2E43287C3B73}"/>
              </a:ext>
            </a:extLst>
          </p:cNvPr>
          <p:cNvSpPr/>
          <p:nvPr/>
        </p:nvSpPr>
        <p:spPr>
          <a:xfrm>
            <a:off x="0" y="106326"/>
            <a:ext cx="12190413" cy="6753262"/>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3" name="Table 2">
            <a:extLst>
              <a:ext uri="{FF2B5EF4-FFF2-40B4-BE49-F238E27FC236}">
                <a16:creationId xmlns:a16="http://schemas.microsoft.com/office/drawing/2014/main" id="{9A13E4A5-9728-4846-BD78-2ADB5DF2EBB2}"/>
              </a:ext>
            </a:extLst>
          </p:cNvPr>
          <p:cNvGraphicFramePr>
            <a:graphicFrameLocks noGrp="1"/>
          </p:cNvGraphicFramePr>
          <p:nvPr>
            <p:extLst>
              <p:ext uri="{D42A27DB-BD31-4B8C-83A1-F6EECF244321}">
                <p14:modId xmlns:p14="http://schemas.microsoft.com/office/powerpoint/2010/main" val="3889297796"/>
              </p:ext>
            </p:extLst>
          </p:nvPr>
        </p:nvGraphicFramePr>
        <p:xfrm>
          <a:off x="666750" y="1138244"/>
          <a:ext cx="10872788" cy="510540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solidFill>
                      <a:srgbClr val="00264D">
                        <a:alpha val="80000"/>
                      </a:srgbClr>
                    </a:solidFill>
                  </a:tcPr>
                </a:tc>
                <a:extLst>
                  <a:ext uri="{0D108BD9-81ED-4DB2-BD59-A6C34878D82A}">
                    <a16:rowId xmlns:a16="http://schemas.microsoft.com/office/drawing/2014/main" val="3809235674"/>
                  </a:ext>
                </a:extLst>
              </a:tr>
              <a:tr h="224373">
                <a:tc>
                  <a:txBody>
                    <a:bodyPr/>
                    <a:lstStyle/>
                    <a:p>
                      <a:r>
                        <a:rPr lang="en-GB" sz="900" dirty="0">
                          <a:solidFill>
                            <a:schemeClr val="tx1"/>
                          </a:solidFill>
                          <a:latin typeface="+mj-lt"/>
                        </a:rPr>
                        <a:t>Sign the SDG Accord</a:t>
                      </a:r>
                    </a:p>
                    <a:p>
                      <a:pPr marL="171450" indent="-171450">
                        <a:buFont typeface="Arial" panose="020B0604020202020204" pitchFamily="34" charset="0"/>
                        <a:buChar char="•"/>
                      </a:pPr>
                      <a:r>
                        <a:rPr lang="en-GB" sz="900" dirty="0">
                          <a:solidFill>
                            <a:schemeClr val="tx1"/>
                          </a:solidFill>
                          <a:latin typeface="+mn-lt"/>
                        </a:rPr>
                        <a:t>College Principal sign the </a:t>
                      </a:r>
                      <a:r>
                        <a:rPr lang="en-GB" sz="900" dirty="0">
                          <a:solidFill>
                            <a:schemeClr val="tx1"/>
                          </a:solidFill>
                          <a:latin typeface="+mn-lt"/>
                          <a:hlinkClick r:id="rId6"/>
                        </a:rPr>
                        <a:t>SDG Accord </a:t>
                      </a:r>
                      <a:r>
                        <a:rPr lang="en-GB" sz="900" dirty="0">
                          <a:solidFill>
                            <a:schemeClr val="tx1"/>
                          </a:solidFill>
                          <a:latin typeface="+mn-lt"/>
                        </a:rPr>
                        <a:t>on behalf of the College.</a:t>
                      </a:r>
                    </a:p>
                    <a:p>
                      <a:pPr marL="171450" indent="-171450">
                        <a:buFont typeface="Arial" panose="020B0604020202020204" pitchFamily="34" charset="0"/>
                        <a:buChar char="•"/>
                      </a:pPr>
                      <a:r>
                        <a:rPr lang="en-GB" sz="900" dirty="0">
                          <a:solidFill>
                            <a:schemeClr val="tx1"/>
                          </a:solidFill>
                          <a:latin typeface="+mn-lt"/>
                        </a:rPr>
                        <a:t>Identify staff member (e.g. member of Sustainability Committee) to be responsible for reporting (</a:t>
                      </a:r>
                      <a:r>
                        <a:rPr lang="en-GB" sz="900" dirty="0">
                          <a:solidFill>
                            <a:schemeClr val="tx1"/>
                          </a:solidFill>
                          <a:latin typeface="+mn-lt"/>
                          <a:hlinkClick r:id="rId7"/>
                        </a:rPr>
                        <a:t>2020 reporting template available here</a:t>
                      </a:r>
                      <a:r>
                        <a:rPr lang="en-GB" sz="900" dirty="0">
                          <a:solidFill>
                            <a:schemeClr val="tx1"/>
                          </a:solidFill>
                          <a:latin typeface="+mn-lt"/>
                        </a:rPr>
                        <a:t>).</a:t>
                      </a:r>
                    </a:p>
                    <a:p>
                      <a:endParaRPr lang="en-AU" sz="900" dirty="0">
                        <a:solidFill>
                          <a:schemeClr val="tx1"/>
                        </a:solidFill>
                        <a:latin typeface="+mj-lt"/>
                      </a:endParaRPr>
                    </a:p>
                  </a:txBody>
                  <a:tcPr>
                    <a:solidFill>
                      <a:schemeClr val="accent5">
                        <a:alpha val="80000"/>
                      </a:schemeClr>
                    </a:solidFill>
                  </a:tcPr>
                </a:tc>
                <a:tc>
                  <a:txBody>
                    <a:bodyPr/>
                    <a:lstStyle/>
                    <a:p>
                      <a:r>
                        <a:rPr lang="en-GB" sz="900" dirty="0">
                          <a:solidFill>
                            <a:schemeClr val="tx1"/>
                          </a:solidFill>
                          <a:latin typeface="+mn-lt"/>
                        </a:rPr>
                        <a:t>The SDG Accord recognises the critical role of education in advancing the SDGs. Institutions that sign make a commitment to embed the goals in teaching, learning, research, and operations. </a:t>
                      </a:r>
                    </a:p>
                    <a:p>
                      <a:r>
                        <a:rPr lang="en-GB" sz="900" dirty="0">
                          <a:solidFill>
                            <a:schemeClr val="tx1"/>
                          </a:solidFill>
                          <a:latin typeface="+mn-lt"/>
                        </a:rPr>
                        <a:t>The SDG Accord provides a framework for action on sustainability throughout the college. </a:t>
                      </a:r>
                      <a:endParaRPr lang="en-AU" sz="900" dirty="0">
                        <a:solidFill>
                          <a:schemeClr val="tx1"/>
                        </a:solidFill>
                        <a:latin typeface="+mn-lt"/>
                      </a:endParaRPr>
                    </a:p>
                  </a:txBody>
                  <a:tcPr>
                    <a:solidFill>
                      <a:schemeClr val="accent5">
                        <a:alpha val="80000"/>
                      </a:schemeClr>
                    </a:solidFill>
                  </a:tcPr>
                </a:tc>
                <a:tc>
                  <a:txBody>
                    <a:bodyPr/>
                    <a:lstStyle/>
                    <a:p>
                      <a:r>
                        <a:rPr lang="en-GB" sz="900" dirty="0">
                          <a:solidFill>
                            <a:schemeClr val="tx1"/>
                          </a:solidFill>
                          <a:latin typeface="+mn-lt"/>
                        </a:rPr>
                        <a:t>Only cost is staff time in reporting</a:t>
                      </a:r>
                      <a:endParaRPr lang="en-AU" sz="900" dirty="0">
                        <a:solidFill>
                          <a:schemeClr val="tx1"/>
                        </a:solidFill>
                        <a:latin typeface="+mn-lt"/>
                      </a:endParaRPr>
                    </a:p>
                  </a:txBody>
                  <a:tcPr anchor="b">
                    <a:solidFill>
                      <a:schemeClr val="accent5">
                        <a:alpha val="80000"/>
                      </a:schemeClr>
                    </a:solidFill>
                  </a:tcPr>
                </a:tc>
                <a:tc>
                  <a:txBody>
                    <a:bodyPr/>
                    <a:lstStyle/>
                    <a:p>
                      <a:endParaRPr lang="en-AU" sz="900" dirty="0">
                        <a:solidFill>
                          <a:schemeClr val="tx1"/>
                        </a:solidFill>
                        <a:latin typeface="+mj-lt"/>
                      </a:endParaRPr>
                    </a:p>
                  </a:txBody>
                  <a:tcPr>
                    <a:solidFill>
                      <a:schemeClr val="accent5">
                        <a:alpha val="80000"/>
                      </a:schemeClr>
                    </a:solidFill>
                  </a:tcPr>
                </a:tc>
                <a:extLst>
                  <a:ext uri="{0D108BD9-81ED-4DB2-BD59-A6C34878D82A}">
                    <a16:rowId xmlns:a16="http://schemas.microsoft.com/office/drawing/2014/main" val="2534281052"/>
                  </a:ext>
                </a:extLst>
              </a:tr>
              <a:tr h="224373">
                <a:tc>
                  <a:txBody>
                    <a:bodyPr/>
                    <a:lstStyle/>
                    <a:p>
                      <a:r>
                        <a:rPr lang="en-GB" sz="900" dirty="0">
                          <a:latin typeface="+mj-lt"/>
                        </a:rPr>
                        <a:t>Join or establish climate action network with local council</a:t>
                      </a:r>
                    </a:p>
                    <a:p>
                      <a:pPr marL="171450" indent="-171450">
                        <a:buFont typeface="Arial" panose="020B0604020202020204" pitchFamily="34" charset="0"/>
                        <a:buChar char="•"/>
                      </a:pPr>
                      <a:r>
                        <a:rPr lang="en-GB" sz="900" dirty="0"/>
                        <a:t>Contact local council/local community organisations to establish a local climate action network, which can implement initiatives across the region to combat climate change/OR join existing network that already exists.</a:t>
                      </a:r>
                    </a:p>
                    <a:p>
                      <a:pPr marL="171450" indent="-171450">
                        <a:buFont typeface="Arial" panose="020B0604020202020204" pitchFamily="34" charset="0"/>
                        <a:buChar char="•"/>
                      </a:pPr>
                      <a:r>
                        <a:rPr lang="en-GB" sz="900" dirty="0"/>
                        <a:t>Draw on resources from the </a:t>
                      </a:r>
                      <a:r>
                        <a:rPr lang="en-GB" sz="900" dirty="0">
                          <a:hlinkClick r:id="rId8"/>
                        </a:rPr>
                        <a:t>Place-Based Climate Action Network </a:t>
                      </a:r>
                      <a:r>
                        <a:rPr lang="en-GB" sz="900" dirty="0"/>
                        <a:t>and learn from other established networks.</a:t>
                      </a:r>
                    </a:p>
                  </a:txBody>
                  <a:tcPr>
                    <a:solidFill>
                      <a:schemeClr val="bg1">
                        <a:lumMod val="95000"/>
                        <a:alpha val="80000"/>
                      </a:schemeClr>
                    </a:solidFill>
                  </a:tcPr>
                </a:tc>
                <a:tc>
                  <a:txBody>
                    <a:bodyPr/>
                    <a:lstStyle/>
                    <a:p>
                      <a:r>
                        <a:rPr lang="en-GB" sz="900" dirty="0"/>
                        <a:t>Colleges can increase their impact by partnering with local councils in their region and working with local communities (e.g. implementing bike lanes throughout a city; organising direct-from-farm vegetable schemes).</a:t>
                      </a:r>
                      <a:endParaRPr lang="en-AU" sz="900" dirty="0"/>
                    </a:p>
                  </a:txBody>
                  <a:tcPr>
                    <a:solidFill>
                      <a:schemeClr val="bg1">
                        <a:lumMod val="95000"/>
                        <a:alpha val="80000"/>
                      </a:schemeClr>
                    </a:solidFill>
                  </a:tcPr>
                </a:tc>
                <a:tc>
                  <a:txBody>
                    <a:bodyPr/>
                    <a:lstStyle/>
                    <a:p>
                      <a:r>
                        <a:rPr lang="en-GB" sz="900" dirty="0"/>
                        <a:t>Low cost to establish network</a:t>
                      </a:r>
                      <a:endParaRPr lang="en-AU" sz="900" dirty="0"/>
                    </a:p>
                  </a:txBody>
                  <a:tcPr anchor="b">
                    <a:solidFill>
                      <a:schemeClr val="bg1">
                        <a:lumMod val="95000"/>
                        <a:alpha val="80000"/>
                      </a:schemeClr>
                    </a:solidFill>
                  </a:tcPr>
                </a:tc>
                <a:tc>
                  <a:txBody>
                    <a:bodyPr/>
                    <a:lstStyle/>
                    <a:p>
                      <a:endParaRPr lang="en-GB" sz="900" dirty="0"/>
                    </a:p>
                    <a:p>
                      <a:endParaRPr lang="en-GB" sz="900" dirty="0"/>
                    </a:p>
                    <a:p>
                      <a:endParaRPr lang="en-GB" sz="900" dirty="0"/>
                    </a:p>
                    <a:p>
                      <a:r>
                        <a:rPr lang="en-GB" sz="900" dirty="0"/>
                        <a:t>Less than 6 months to establish network; implementing initiatives will take longer</a:t>
                      </a:r>
                      <a:endParaRPr lang="en-AU" sz="900" dirty="0"/>
                    </a:p>
                  </a:txBody>
                  <a:tcPr anchor="b">
                    <a:solidFill>
                      <a:schemeClr val="bg1">
                        <a:lumMod val="95000"/>
                        <a:alpha val="80000"/>
                      </a:schemeClr>
                    </a:solidFill>
                  </a:tcPr>
                </a:tc>
                <a:extLst>
                  <a:ext uri="{0D108BD9-81ED-4DB2-BD59-A6C34878D82A}">
                    <a16:rowId xmlns:a16="http://schemas.microsoft.com/office/drawing/2014/main" val="1317980923"/>
                  </a:ext>
                </a:extLst>
              </a:tr>
              <a:tr h="224373">
                <a:tc>
                  <a:txBody>
                    <a:bodyPr/>
                    <a:lstStyle/>
                    <a:p>
                      <a:r>
                        <a:rPr lang="en-GB" sz="900" dirty="0">
                          <a:latin typeface="+mj-lt"/>
                        </a:rPr>
                        <a:t>Develop fossil fuels divestment plan</a:t>
                      </a:r>
                    </a:p>
                    <a:p>
                      <a:pPr marL="171450" indent="-171450">
                        <a:buFont typeface="Arial" panose="020B0604020202020204" pitchFamily="34" charset="0"/>
                        <a:buChar char="•"/>
                      </a:pPr>
                      <a:r>
                        <a:rPr lang="en-GB" sz="900" dirty="0"/>
                        <a:t>Review the college’s investment portfolio to check whether it has any direct investments in fossil fuels.</a:t>
                      </a:r>
                    </a:p>
                    <a:p>
                      <a:pPr marL="171450" indent="-171450">
                        <a:buFont typeface="Arial" panose="020B0604020202020204" pitchFamily="34" charset="0"/>
                        <a:buChar char="•"/>
                      </a:pPr>
                      <a:r>
                        <a:rPr lang="en-GB" sz="900" dirty="0"/>
                        <a:t>Contact the college’s pension fund for advice on whether pensions are invested in fossil fuels.</a:t>
                      </a:r>
                    </a:p>
                    <a:p>
                      <a:pPr marL="171450" indent="-171450">
                        <a:buFont typeface="Arial" panose="020B0604020202020204" pitchFamily="34" charset="0"/>
                        <a:buChar char="•"/>
                      </a:pPr>
                      <a:r>
                        <a:rPr lang="en-GB" sz="900" dirty="0"/>
                        <a:t>Develop plan to divest from fossil fuels over 3-5 year period/or update responsible investment policy.</a:t>
                      </a:r>
                    </a:p>
                  </a:txBody>
                  <a:tcPr>
                    <a:solidFill>
                      <a:schemeClr val="accent5">
                        <a:alpha val="80000"/>
                      </a:schemeClr>
                    </a:solidFill>
                  </a:tcPr>
                </a:tc>
                <a:tc>
                  <a:txBody>
                    <a:bodyPr/>
                    <a:lstStyle/>
                    <a:p>
                      <a:r>
                        <a:rPr lang="en-GB" sz="900" dirty="0"/>
                        <a:t>The college’s investments form part of its Scope 3 emissions. Developing a plan to develop a green investment portfolio/green pensions is a step towards net zero. The college would also join the growing divestment movement, which aims to divert funds away from fossil fuel companies and encourage them to transform their business models. </a:t>
                      </a:r>
                      <a:endParaRPr lang="en-AU" sz="900" dirty="0"/>
                    </a:p>
                  </a:txBody>
                  <a:tcPr>
                    <a:solidFill>
                      <a:schemeClr val="accent5">
                        <a:alpha val="80000"/>
                      </a:schemeClr>
                    </a:solidFill>
                  </a:tcPr>
                </a:tc>
                <a:tc>
                  <a:txBody>
                    <a:bodyPr/>
                    <a:lstStyle/>
                    <a:p>
                      <a:endParaRPr lang="en-GB" sz="900" dirty="0"/>
                    </a:p>
                    <a:p>
                      <a:r>
                        <a:rPr lang="en-GB" sz="900" dirty="0"/>
                        <a:t>Cost involved in implementing divestment plan, less in developing plan</a:t>
                      </a:r>
                      <a:endParaRPr lang="en-AU" sz="900" dirty="0"/>
                    </a:p>
                  </a:txBody>
                  <a:tcPr anchor="ctr">
                    <a:solidFill>
                      <a:schemeClr val="accent5">
                        <a:alpha val="80000"/>
                      </a:schemeClr>
                    </a:solidFill>
                  </a:tcPr>
                </a:tc>
                <a:tc>
                  <a:txBody>
                    <a:bodyPr/>
                    <a:lstStyle/>
                    <a:p>
                      <a:endParaRPr lang="en-GB" sz="900" dirty="0"/>
                    </a:p>
                    <a:p>
                      <a:endParaRPr lang="en-GB" sz="900" dirty="0"/>
                    </a:p>
                    <a:p>
                      <a:endParaRPr lang="en-GB" sz="900" dirty="0"/>
                    </a:p>
                    <a:p>
                      <a:endParaRPr lang="en-GB" sz="900" dirty="0"/>
                    </a:p>
                    <a:p>
                      <a:r>
                        <a:rPr lang="en-GB" sz="900" dirty="0"/>
                        <a:t>How long the plan takes to develop and implement will depend on the complexity of the college’s finances/the level of current investment in fossil fuels</a:t>
                      </a:r>
                      <a:endParaRPr lang="en-AU" sz="900" dirty="0"/>
                    </a:p>
                  </a:txBody>
                  <a:tcPr anchor="b">
                    <a:solidFill>
                      <a:schemeClr val="accent5">
                        <a:alpha val="80000"/>
                      </a:schemeClr>
                    </a:solidFill>
                  </a:tcPr>
                </a:tc>
                <a:extLst>
                  <a:ext uri="{0D108BD9-81ED-4DB2-BD59-A6C34878D82A}">
                    <a16:rowId xmlns:a16="http://schemas.microsoft.com/office/drawing/2014/main" val="2811984149"/>
                  </a:ext>
                </a:extLst>
              </a:tr>
              <a:tr h="224373">
                <a:tc>
                  <a:txBody>
                    <a:bodyPr/>
                    <a:lstStyle/>
                    <a:p>
                      <a:pPr marL="0" indent="0">
                        <a:buFont typeface="Arial" panose="020B0604020202020204" pitchFamily="34" charset="0"/>
                        <a:buNone/>
                      </a:pPr>
                      <a:r>
                        <a:rPr lang="en-US" sz="900" dirty="0">
                          <a:latin typeface="+mj-lt"/>
                        </a:rPr>
                        <a:t>Develop sustainable procurement policy and strategy; engage with supply chain to improve sustainability</a:t>
                      </a:r>
                    </a:p>
                    <a:p>
                      <a:pPr marL="171450" indent="-171450">
                        <a:buFont typeface="Arial" panose="020B0604020202020204" pitchFamily="34" charset="0"/>
                        <a:buChar char="•"/>
                      </a:pPr>
                      <a:r>
                        <a:rPr lang="en-US" sz="900" b="0" dirty="0">
                          <a:latin typeface="+mn-lt"/>
                        </a:rPr>
                        <a:t>Review the college’s current sustainability policies and strategy to include procurement policy by engaging with the supply chain for sustainable supplies. </a:t>
                      </a:r>
                    </a:p>
                  </a:txBody>
                  <a:tcPr>
                    <a:lnB w="12700" cap="flat" cmpd="sng" algn="ctr">
                      <a:noFill/>
                      <a:prstDash val="solid"/>
                      <a:round/>
                      <a:headEnd type="none" w="med" len="med"/>
                      <a:tailEnd type="none" w="med" len="med"/>
                    </a:lnB>
                    <a:solidFill>
                      <a:schemeClr val="accent5">
                        <a:alpha val="80000"/>
                      </a:schemeClr>
                    </a:solidFill>
                  </a:tcPr>
                </a:tc>
                <a:tc>
                  <a:txBody>
                    <a:bodyPr/>
                    <a:lstStyle/>
                    <a:p>
                      <a:r>
                        <a:rPr lang="en-US" sz="900" dirty="0"/>
                        <a:t>Scope 3 supply chains emissions are likely to be your organisation's largest single source of emissions. By developing a sustainable procurement policy and implementing actions, you can support your supply chain to become more sustainable and resilient to climate change, as well as improving your own organisation's sustainability.</a:t>
                      </a:r>
                      <a:endParaRPr lang="en-AU" sz="900" dirty="0"/>
                    </a:p>
                  </a:txBody>
                  <a:tcPr>
                    <a:lnB w="12700" cap="flat" cmpd="sng" algn="ctr">
                      <a:noFill/>
                      <a:prstDash val="solid"/>
                      <a:round/>
                      <a:headEnd type="none" w="med" len="med"/>
                      <a:tailEnd type="none" w="med" len="med"/>
                    </a:lnB>
                    <a:solidFill>
                      <a:schemeClr val="accent5">
                        <a:alpha val="80000"/>
                      </a:schemeClr>
                    </a:solidFill>
                  </a:tcPr>
                </a:tc>
                <a:tc>
                  <a:txBody>
                    <a:bodyPr/>
                    <a:lstStyle/>
                    <a:p>
                      <a:r>
                        <a:rPr lang="en-AU" sz="900" dirty="0"/>
                        <a:t>Staff time in contact supply chain </a:t>
                      </a:r>
                    </a:p>
                  </a:txBody>
                  <a:tcPr anchor="b">
                    <a:lnB w="12700" cap="flat" cmpd="sng" algn="ctr">
                      <a:noFill/>
                      <a:prstDash val="solid"/>
                      <a:round/>
                      <a:headEnd type="none" w="med" len="med"/>
                      <a:tailEnd type="none" w="med" len="med"/>
                    </a:lnB>
                    <a:solidFill>
                      <a:schemeClr val="accent5">
                        <a:alpha val="80000"/>
                      </a:schemeClr>
                    </a:solidFill>
                  </a:tcPr>
                </a:tc>
                <a:tc>
                  <a:txBody>
                    <a:bodyPr/>
                    <a:lstStyle/>
                    <a:p>
                      <a:endParaRPr lang="en-AU" sz="900" dirty="0"/>
                    </a:p>
                  </a:txBody>
                  <a:tcPr anchor="b">
                    <a:lnB w="12700" cap="flat" cmpd="sng" algn="ctr">
                      <a:noFill/>
                      <a:prstDash val="solid"/>
                      <a:round/>
                      <a:headEnd type="none" w="med" len="med"/>
                      <a:tailEnd type="none" w="med" len="med"/>
                    </a:lnB>
                    <a:solidFill>
                      <a:schemeClr val="accent5">
                        <a:alpha val="80000"/>
                      </a:schemeClr>
                    </a:solidFill>
                  </a:tcPr>
                </a:tc>
                <a:extLst>
                  <a:ext uri="{0D108BD9-81ED-4DB2-BD59-A6C34878D82A}">
                    <a16:rowId xmlns:a16="http://schemas.microsoft.com/office/drawing/2014/main" val="2064585821"/>
                  </a:ext>
                </a:extLst>
              </a:tr>
            </a:tbl>
          </a:graphicData>
        </a:graphic>
      </p:graphicFrame>
      <p:sp>
        <p:nvSpPr>
          <p:cNvPr id="12" name="Text Placeholder 18">
            <a:extLst>
              <a:ext uri="{FF2B5EF4-FFF2-40B4-BE49-F238E27FC236}">
                <a16:creationId xmlns:a16="http://schemas.microsoft.com/office/drawing/2014/main" id="{EC933E37-12FF-4804-9413-1578EA761FE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(4)</a:t>
            </a:r>
            <a:endParaRPr lang="en-AU" sz="2400" dirty="0">
              <a:latin typeface="+mj-lt"/>
            </a:endParaRPr>
          </a:p>
        </p:txBody>
      </p:sp>
      <p:sp>
        <p:nvSpPr>
          <p:cNvPr id="25" name="Oval 24">
            <a:extLst>
              <a:ext uri="{FF2B5EF4-FFF2-40B4-BE49-F238E27FC236}">
                <a16:creationId xmlns:a16="http://schemas.microsoft.com/office/drawing/2014/main" id="{2D2C5DE7-C914-472B-AB52-D14BDD8D4FDA}"/>
              </a:ext>
            </a:extLst>
          </p:cNvPr>
          <p:cNvSpPr/>
          <p:nvPr/>
        </p:nvSpPr>
        <p:spPr>
          <a:xfrm>
            <a:off x="8551544" y="1915235"/>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F140D73F-54E8-41B9-8190-37CB6A68CC31}"/>
              </a:ext>
            </a:extLst>
          </p:cNvPr>
          <p:cNvSpPr/>
          <p:nvPr/>
        </p:nvSpPr>
        <p:spPr>
          <a:xfrm>
            <a:off x="8844724"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Oval 26">
            <a:extLst>
              <a:ext uri="{FF2B5EF4-FFF2-40B4-BE49-F238E27FC236}">
                <a16:creationId xmlns:a16="http://schemas.microsoft.com/office/drawing/2014/main" id="{A75CB205-694B-4C72-B29A-148FE7C0B2F4}"/>
              </a:ext>
            </a:extLst>
          </p:cNvPr>
          <p:cNvSpPr/>
          <p:nvPr/>
        </p:nvSpPr>
        <p:spPr>
          <a:xfrm>
            <a:off x="9133462"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8" name="Oval 27">
            <a:extLst>
              <a:ext uri="{FF2B5EF4-FFF2-40B4-BE49-F238E27FC236}">
                <a16:creationId xmlns:a16="http://schemas.microsoft.com/office/drawing/2014/main" id="{804536B2-E0C2-4153-BE41-335AD56C3891}"/>
              </a:ext>
            </a:extLst>
          </p:cNvPr>
          <p:cNvSpPr/>
          <p:nvPr/>
        </p:nvSpPr>
        <p:spPr>
          <a:xfrm>
            <a:off x="10116562" y="1915235"/>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1D33AB03-B2D7-495D-846A-1F5E359D9A9B}"/>
              </a:ext>
            </a:extLst>
          </p:cNvPr>
          <p:cNvSpPr/>
          <p:nvPr/>
        </p:nvSpPr>
        <p:spPr>
          <a:xfrm>
            <a:off x="10405300"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89D6384A-137D-4856-884C-EED5349BDF1B}"/>
              </a:ext>
            </a:extLst>
          </p:cNvPr>
          <p:cNvSpPr/>
          <p:nvPr/>
        </p:nvSpPr>
        <p:spPr>
          <a:xfrm>
            <a:off x="10694038"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92E4B0A0-A7F7-4CDB-B492-77114286BFC6}"/>
              </a:ext>
            </a:extLst>
          </p:cNvPr>
          <p:cNvSpPr/>
          <p:nvPr/>
        </p:nvSpPr>
        <p:spPr>
          <a:xfrm>
            <a:off x="10065010"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CDDE6528-2AE9-4866-B27F-06C43FE63F8B}"/>
              </a:ext>
            </a:extLst>
          </p:cNvPr>
          <p:cNvSpPr/>
          <p:nvPr/>
        </p:nvSpPr>
        <p:spPr>
          <a:xfrm>
            <a:off x="10353748"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42EBB5F7-F3E3-431D-87B5-81B1A2CDF5A1}"/>
              </a:ext>
            </a:extLst>
          </p:cNvPr>
          <p:cNvSpPr/>
          <p:nvPr/>
        </p:nvSpPr>
        <p:spPr>
          <a:xfrm>
            <a:off x="10642486" y="392550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29EF6A65-1D1E-4C0B-97D5-49FFBB6C64CE}"/>
              </a:ext>
            </a:extLst>
          </p:cNvPr>
          <p:cNvSpPr/>
          <p:nvPr/>
        </p:nvSpPr>
        <p:spPr>
          <a:xfrm>
            <a:off x="8562346"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2FDD1EE5-A27D-442F-BDA8-C75AE4C6B07E}"/>
              </a:ext>
            </a:extLst>
          </p:cNvPr>
          <p:cNvSpPr/>
          <p:nvPr/>
        </p:nvSpPr>
        <p:spPr>
          <a:xfrm>
            <a:off x="8851084"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456BE858-2260-481F-8B6D-C565B9D14E20}"/>
              </a:ext>
            </a:extLst>
          </p:cNvPr>
          <p:cNvSpPr/>
          <p:nvPr/>
        </p:nvSpPr>
        <p:spPr>
          <a:xfrm>
            <a:off x="9139822" y="392550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2320F457-7B09-4819-BACB-97ADFF2D92AB}"/>
              </a:ext>
            </a:extLst>
          </p:cNvPr>
          <p:cNvSpPr/>
          <p:nvPr/>
        </p:nvSpPr>
        <p:spPr>
          <a:xfrm>
            <a:off x="8551544" y="2872226"/>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A1EB6C39-EED4-4E88-889A-63F30007EB19}"/>
              </a:ext>
            </a:extLst>
          </p:cNvPr>
          <p:cNvSpPr/>
          <p:nvPr/>
        </p:nvSpPr>
        <p:spPr>
          <a:xfrm>
            <a:off x="8840282" y="287222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7339736D-6008-4EF2-98F1-2D22EF65D583}"/>
              </a:ext>
            </a:extLst>
          </p:cNvPr>
          <p:cNvSpPr/>
          <p:nvPr/>
        </p:nvSpPr>
        <p:spPr>
          <a:xfrm>
            <a:off x="9129020" y="287222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D8668078-FE16-4023-B722-C5526AC9FE38}"/>
              </a:ext>
            </a:extLst>
          </p:cNvPr>
          <p:cNvSpPr/>
          <p:nvPr/>
        </p:nvSpPr>
        <p:spPr>
          <a:xfrm>
            <a:off x="10112120" y="2872226"/>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FB13114E-500F-42CE-8938-C583E78CCC43}"/>
              </a:ext>
            </a:extLst>
          </p:cNvPr>
          <p:cNvSpPr/>
          <p:nvPr/>
        </p:nvSpPr>
        <p:spPr>
          <a:xfrm>
            <a:off x="10400858" y="2872226"/>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129D3636-AFB9-4275-A575-80D9FDD382D1}"/>
              </a:ext>
            </a:extLst>
          </p:cNvPr>
          <p:cNvSpPr/>
          <p:nvPr/>
        </p:nvSpPr>
        <p:spPr>
          <a:xfrm>
            <a:off x="10689596" y="287222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Rectangle 1">
            <a:extLst>
              <a:ext uri="{FF2B5EF4-FFF2-40B4-BE49-F238E27FC236}">
                <a16:creationId xmlns:a16="http://schemas.microsoft.com/office/drawing/2014/main" id="{587EC9F5-D43B-6E88-9A81-480D4BC4EDDB}"/>
              </a:ext>
            </a:extLst>
          </p:cNvPr>
          <p:cNvSpPr/>
          <p:nvPr/>
        </p:nvSpPr>
        <p:spPr>
          <a:xfrm>
            <a:off x="0" y="6545774"/>
            <a:ext cx="12190413" cy="31381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8DC9A4D3-85F4-AFF9-D27F-33A36FCD9CC2}"/>
              </a:ext>
            </a:extLst>
          </p:cNvPr>
          <p:cNvSpPr/>
          <p:nvPr/>
        </p:nvSpPr>
        <p:spPr>
          <a:xfrm>
            <a:off x="8551544" y="5451632"/>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4F06CD87-C1BE-64A2-228D-F1CD512E18AC}"/>
              </a:ext>
            </a:extLst>
          </p:cNvPr>
          <p:cNvSpPr/>
          <p:nvPr/>
        </p:nvSpPr>
        <p:spPr>
          <a:xfrm>
            <a:off x="8840282" y="545163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36D3548E-0CEF-8CEE-A43C-4988E42BBD2E}"/>
              </a:ext>
            </a:extLst>
          </p:cNvPr>
          <p:cNvSpPr/>
          <p:nvPr/>
        </p:nvSpPr>
        <p:spPr>
          <a:xfrm>
            <a:off x="9129020" y="545163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F2DF7C03-3D57-2C48-6F0A-BFA643EE46AF}"/>
              </a:ext>
            </a:extLst>
          </p:cNvPr>
          <p:cNvSpPr/>
          <p:nvPr/>
        </p:nvSpPr>
        <p:spPr>
          <a:xfrm>
            <a:off x="10112120" y="5451632"/>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52DBDBB9-0ECD-DBE1-E3B1-3A0DE91E2D94}"/>
              </a:ext>
            </a:extLst>
          </p:cNvPr>
          <p:cNvSpPr/>
          <p:nvPr/>
        </p:nvSpPr>
        <p:spPr>
          <a:xfrm>
            <a:off x="10400858" y="545163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030CEB5A-FE4A-4FB7-532E-D3A296976EDA}"/>
              </a:ext>
            </a:extLst>
          </p:cNvPr>
          <p:cNvSpPr/>
          <p:nvPr/>
        </p:nvSpPr>
        <p:spPr>
          <a:xfrm>
            <a:off x="10689596" y="545163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60272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6FD23A-90AD-BD4C-E1C2-45F5D7BD617B}"/>
              </a:ext>
            </a:extLst>
          </p:cNvPr>
          <p:cNvSpPr/>
          <p:nvPr/>
        </p:nvSpPr>
        <p:spPr>
          <a:xfrm>
            <a:off x="0" y="106326"/>
            <a:ext cx="12190413" cy="6753262"/>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Text Placeholder 18">
            <a:extLst>
              <a:ext uri="{FF2B5EF4-FFF2-40B4-BE49-F238E27FC236}">
                <a16:creationId xmlns:a16="http://schemas.microsoft.com/office/drawing/2014/main" id="{9CF7FAF0-1E15-1264-7BDA-8878FD4E921F}"/>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(5)</a:t>
            </a:r>
            <a:endParaRPr lang="en-AU" sz="2400" dirty="0">
              <a:latin typeface="+mj-lt"/>
            </a:endParaRPr>
          </a:p>
        </p:txBody>
      </p:sp>
      <p:graphicFrame>
        <p:nvGraphicFramePr>
          <p:cNvPr id="5" name="Table 4">
            <a:extLst>
              <a:ext uri="{FF2B5EF4-FFF2-40B4-BE49-F238E27FC236}">
                <a16:creationId xmlns:a16="http://schemas.microsoft.com/office/drawing/2014/main" id="{C2EE02B5-0F79-2AED-C87A-C5EAAFC4DED6}"/>
              </a:ext>
            </a:extLst>
          </p:cNvPr>
          <p:cNvGraphicFramePr>
            <a:graphicFrameLocks noGrp="1"/>
          </p:cNvGraphicFramePr>
          <p:nvPr>
            <p:extLst>
              <p:ext uri="{D42A27DB-BD31-4B8C-83A1-F6EECF244321}">
                <p14:modId xmlns:p14="http://schemas.microsoft.com/office/powerpoint/2010/main" val="2719249617"/>
              </p:ext>
            </p:extLst>
          </p:nvPr>
        </p:nvGraphicFramePr>
        <p:xfrm>
          <a:off x="666749" y="1163115"/>
          <a:ext cx="10872788" cy="2266679"/>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41920">
                <a:tc gridSpan="4">
                  <a:txBody>
                    <a:bodyPr/>
                    <a:lstStyle/>
                    <a:p>
                      <a:r>
                        <a:rPr lang="en-GB" sz="1100" dirty="0">
                          <a:solidFill>
                            <a:schemeClr val="accent6"/>
                          </a:solidFill>
                          <a:latin typeface="+mj-lt"/>
                        </a:rPr>
                        <a:t>Data collection and Reporting</a:t>
                      </a:r>
                      <a:endParaRPr lang="en-AU" sz="1100" dirty="0">
                        <a:solidFill>
                          <a:schemeClr val="accent6"/>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84952">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1539807">
                <a:tc>
                  <a:txBody>
                    <a:bodyPr/>
                    <a:lstStyle/>
                    <a:p>
                      <a:r>
                        <a:rPr lang="en-US" sz="900" dirty="0">
                          <a:latin typeface="+mj-lt"/>
                        </a:rPr>
                        <a:t>Develop and implement plan to measure and report all Scope 1 and 2 emissions and significant scope 3 emissions</a:t>
                      </a:r>
                    </a:p>
                    <a:p>
                      <a:pPr marL="171450" indent="-171450">
                        <a:buFont typeface="Arial" panose="020B0604020202020204" pitchFamily="34" charset="0"/>
                        <a:buChar char="•"/>
                      </a:pPr>
                      <a:r>
                        <a:rPr lang="en-GB" sz="900" u="none" dirty="0"/>
                        <a:t>Develop plan to collect data on/estimate Scope 3 emissions</a:t>
                      </a:r>
                      <a:endParaRPr lang="en-GB" sz="900" dirty="0"/>
                    </a:p>
                    <a:p>
                      <a:pPr marL="171450" indent="-171450">
                        <a:buFont typeface="Arial" panose="020B0604020202020204" pitchFamily="34" charset="0"/>
                        <a:buChar char="•"/>
                      </a:pPr>
                      <a:r>
                        <a:rPr lang="en-GB" sz="900" dirty="0"/>
                        <a:t>Use resources like </a:t>
                      </a:r>
                      <a:r>
                        <a:rPr lang="en-GB" sz="900" dirty="0">
                          <a:hlinkClick r:id="rId2"/>
                        </a:rPr>
                        <a:t>Greenhouse Gas Protocol</a:t>
                      </a:r>
                      <a:r>
                        <a:rPr lang="en-GB" sz="900" dirty="0"/>
                        <a:t> guidance, </a:t>
                      </a:r>
                      <a:r>
                        <a:rPr lang="en-GB" sz="900" dirty="0">
                          <a:hlinkClick r:id="rId3"/>
                        </a:rPr>
                        <a:t>Standardised Carbon Missions Framework (SCEF</a:t>
                      </a:r>
                      <a:r>
                        <a:rPr lang="en-GB" sz="900" dirty="0"/>
                        <a:t>), </a:t>
                      </a:r>
                      <a:r>
                        <a:rPr lang="en-GB" sz="900" dirty="0">
                          <a:hlinkClick r:id="rId4"/>
                        </a:rPr>
                        <a:t>guidance from EAUC on measuring Scope 3 emissions in HEI context</a:t>
                      </a:r>
                      <a:endParaRPr lang="en-GB" sz="900" dirty="0"/>
                    </a:p>
                    <a:p>
                      <a:pPr marL="171450" indent="-171450">
                        <a:buFont typeface="Arial" panose="020B0604020202020204" pitchFamily="34" charset="0"/>
                        <a:buChar char="•"/>
                      </a:pPr>
                      <a:r>
                        <a:rPr lang="en-GB" sz="900" dirty="0"/>
                        <a:t>Use tools like the </a:t>
                      </a:r>
                      <a:r>
                        <a:rPr lang="en-GB" sz="900" dirty="0">
                          <a:hlinkClick r:id="rId5"/>
                        </a:rPr>
                        <a:t>Higher Education Supply Chain Emissions Tool (HESCET</a:t>
                      </a:r>
                      <a:r>
                        <a:rPr lang="en-GB" sz="900" dirty="0"/>
                        <a:t>), </a:t>
                      </a:r>
                      <a:r>
                        <a:rPr lang="en-GB" sz="900" dirty="0">
                          <a:solidFill>
                            <a:schemeClr val="tx1"/>
                          </a:solidFill>
                        </a:rPr>
                        <a:t>APUC Scope 3 Supply Chain Emissions Reporting Tool, and Net Zero Carbon Supplier Tool on the </a:t>
                      </a:r>
                      <a:r>
                        <a:rPr lang="en-GB" sz="900" dirty="0">
                          <a:solidFill>
                            <a:srgbClr val="0048C7"/>
                          </a:solidFill>
                          <a:hlinkClick r:id="rId6">
                            <a:extLst>
                              <a:ext uri="{A12FA001-AC4F-418D-AE19-62706E023703}">
                                <ahyp:hlinkClr xmlns:ahyp="http://schemas.microsoft.com/office/drawing/2018/hyperlinkcolor" val="tx"/>
                              </a:ext>
                            </a:extLst>
                          </a:hlinkClick>
                        </a:rPr>
                        <a:t>responsible procurement group</a:t>
                      </a:r>
                      <a:r>
                        <a:rPr lang="en-GB" sz="900" dirty="0">
                          <a:solidFill>
                            <a:schemeClr val="tx1"/>
                          </a:solidFill>
                          <a:hlinkClick r:id="rId6">
                            <a:extLst>
                              <a:ext uri="{A12FA001-AC4F-418D-AE19-62706E023703}">
                                <ahyp:hlinkClr xmlns:ahyp="http://schemas.microsoft.com/office/drawing/2018/hyperlinkcolor" val="tx"/>
                              </a:ext>
                            </a:extLst>
                          </a:hlinkClick>
                        </a:rPr>
                        <a:t> </a:t>
                      </a:r>
                      <a:r>
                        <a:rPr lang="en-GB" sz="900" dirty="0"/>
                        <a:t>to calculate Scope 3 emissions.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data measured and reported will be used to inform internal and external reporting. </a:t>
                      </a:r>
                    </a:p>
                    <a:p>
                      <a:endParaRPr lang="en-GB" sz="900" dirty="0"/>
                    </a:p>
                    <a:p>
                      <a:r>
                        <a:rPr lang="en-GB" sz="900" dirty="0"/>
                        <a:t>The majority of a college’s emissions will be in Scope 3 – emissions controlled by others and produced by things the college does/consumes (e.g. goods and services, travel, waste disposal, investments, staff and student commuting).</a:t>
                      </a:r>
                    </a:p>
                    <a:p>
                      <a:endParaRPr lang="en-GB" sz="900" dirty="0"/>
                    </a:p>
                    <a:p>
                      <a:r>
                        <a:rPr lang="en-GB" sz="900" dirty="0"/>
                        <a:t>It is not possible to achieve net zero without measuring Scope 3 emissions and finding opportunities to reduce them.</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r>
                        <a:rPr lang="en-GB" sz="900" dirty="0"/>
                        <a:t>Cost involved in additional data collection, management, and reporting. Up-front investment of time to fairly estimate Scope 3 emissions.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This could take time, depending on the quality of the college’s data and time taken to establish a baseline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6" name="Oval 5">
            <a:extLst>
              <a:ext uri="{FF2B5EF4-FFF2-40B4-BE49-F238E27FC236}">
                <a16:creationId xmlns:a16="http://schemas.microsoft.com/office/drawing/2014/main" id="{F8F93AC5-160C-E0A4-F0BF-990E2C6B88E0}"/>
              </a:ext>
            </a:extLst>
          </p:cNvPr>
          <p:cNvSpPr/>
          <p:nvPr/>
        </p:nvSpPr>
        <p:spPr>
          <a:xfrm>
            <a:off x="8503472" y="2060086"/>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0B44CAFE-5DA3-0FED-6BCD-558DA5CE01FB}"/>
              </a:ext>
            </a:extLst>
          </p:cNvPr>
          <p:cNvSpPr/>
          <p:nvPr/>
        </p:nvSpPr>
        <p:spPr>
          <a:xfrm>
            <a:off x="8792210" y="2060086"/>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8A55FC99-E24E-8973-A155-3946A4123C75}"/>
              </a:ext>
            </a:extLst>
          </p:cNvPr>
          <p:cNvSpPr/>
          <p:nvPr/>
        </p:nvSpPr>
        <p:spPr>
          <a:xfrm>
            <a:off x="9080948" y="206008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FD379B2A-8DF7-C95F-3B7E-8EEDEE16AB24}"/>
              </a:ext>
            </a:extLst>
          </p:cNvPr>
          <p:cNvSpPr/>
          <p:nvPr/>
        </p:nvSpPr>
        <p:spPr>
          <a:xfrm>
            <a:off x="10052281" y="2064283"/>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401DEB77-852E-C8F5-8EEC-31B8812DC543}"/>
              </a:ext>
            </a:extLst>
          </p:cNvPr>
          <p:cNvSpPr/>
          <p:nvPr/>
        </p:nvSpPr>
        <p:spPr>
          <a:xfrm>
            <a:off x="10341019" y="2064283"/>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0B181072-24EB-6524-CB1C-2442DB782F1D}"/>
              </a:ext>
            </a:extLst>
          </p:cNvPr>
          <p:cNvSpPr/>
          <p:nvPr/>
        </p:nvSpPr>
        <p:spPr>
          <a:xfrm>
            <a:off x="10629757" y="20642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79667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58532-6926-4AB4-B8D5-B46415526D0E}"/>
              </a:ext>
            </a:extLst>
          </p:cNvPr>
          <p:cNvSpPr>
            <a:spLocks noGrp="1"/>
          </p:cNvSpPr>
          <p:nvPr>
            <p:ph type="body" sz="quarter" idx="12"/>
          </p:nvPr>
        </p:nvSpPr>
        <p:spPr/>
        <p:txBody>
          <a:bodyPr/>
          <a:lstStyle/>
          <a:p>
            <a:r>
              <a:rPr lang="en-GB" dirty="0"/>
              <a:t>Leading</a:t>
            </a:r>
            <a:endParaRPr lang="en-AU" dirty="0"/>
          </a:p>
        </p:txBody>
      </p:sp>
      <p:sp>
        <p:nvSpPr>
          <p:cNvPr id="3" name="Rectangle 2">
            <a:extLst>
              <a:ext uri="{FF2B5EF4-FFF2-40B4-BE49-F238E27FC236}">
                <a16:creationId xmlns:a16="http://schemas.microsoft.com/office/drawing/2014/main" id="{81A45258-5DC4-4FCC-96FB-DACFA8FC47D5}"/>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5" name="Group 4">
            <a:extLst>
              <a:ext uri="{FF2B5EF4-FFF2-40B4-BE49-F238E27FC236}">
                <a16:creationId xmlns:a16="http://schemas.microsoft.com/office/drawing/2014/main" id="{07E373C7-D100-083B-1129-3B878C589E15}"/>
              </a:ext>
            </a:extLst>
          </p:cNvPr>
          <p:cNvGrpSpPr/>
          <p:nvPr/>
        </p:nvGrpSpPr>
        <p:grpSpPr>
          <a:xfrm>
            <a:off x="8619307" y="6022911"/>
            <a:ext cx="3460398" cy="731347"/>
            <a:chOff x="514836" y="5994035"/>
            <a:chExt cx="3460398" cy="731347"/>
          </a:xfrm>
        </p:grpSpPr>
        <p:pic>
          <p:nvPicPr>
            <p:cNvPr id="6" name="Picture 2" descr="Climate Commission for UK Higher and Further Education Students &amp; Leaders">
              <a:extLst>
                <a:ext uri="{FF2B5EF4-FFF2-40B4-BE49-F238E27FC236}">
                  <a16:creationId xmlns:a16="http://schemas.microsoft.com/office/drawing/2014/main" id="{5EF10D77-3EAF-544C-B02F-EBE55CD8CD25}"/>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5288" r="12856"/>
            <a:stretch/>
          </p:blipFill>
          <p:spPr bwMode="auto">
            <a:xfrm>
              <a:off x="514836" y="5994035"/>
              <a:ext cx="1185384" cy="731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text with a white background&#10;&#10;Description automatically generated">
              <a:extLst>
                <a:ext uri="{FF2B5EF4-FFF2-40B4-BE49-F238E27FC236}">
                  <a16:creationId xmlns:a16="http://schemas.microsoft.com/office/drawing/2014/main" id="{10E147BF-1994-8668-AA6E-067845AA88A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6377" b="13954"/>
            <a:stretch/>
          </p:blipFill>
          <p:spPr>
            <a:xfrm>
              <a:off x="1700220" y="6000143"/>
              <a:ext cx="2275014" cy="697807"/>
            </a:xfrm>
            <a:prstGeom prst="rect">
              <a:avLst/>
            </a:prstGeom>
          </p:spPr>
        </p:pic>
      </p:grpSp>
    </p:spTree>
    <p:extLst>
      <p:ext uri="{BB962C8B-B14F-4D97-AF65-F5344CB8AC3E}">
        <p14:creationId xmlns:p14="http://schemas.microsoft.com/office/powerpoint/2010/main" val="282452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3134FE-88C0-49E5-AD40-147835BA4589}"/>
              </a:ext>
            </a:extLst>
          </p:cNvPr>
          <p:cNvGraphicFramePr>
            <a:graphicFrameLocks noChangeAspect="1"/>
          </p:cNvGraphicFramePr>
          <p:nvPr>
            <p:custDataLst>
              <p:tags r:id="rId1"/>
            </p:custDataLst>
            <p:extLst>
              <p:ext uri="{D42A27DB-BD31-4B8C-83A1-F6EECF244321}">
                <p14:modId xmlns:p14="http://schemas.microsoft.com/office/powerpoint/2010/main" val="421596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463134FE-88C0-49E5-AD40-147835BA45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29A99AB-CF23-47D6-A75E-9ABC0015174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525E51DD-7C67-431D-ABE3-963FC8499A88}"/>
              </a:ext>
            </a:extLst>
          </p:cNvPr>
          <p:cNvGraphicFramePr>
            <a:graphicFrameLocks noGrp="1"/>
          </p:cNvGraphicFramePr>
          <p:nvPr>
            <p:extLst>
              <p:ext uri="{D42A27DB-BD31-4B8C-83A1-F6EECF244321}">
                <p14:modId xmlns:p14="http://schemas.microsoft.com/office/powerpoint/2010/main" val="2450291005"/>
              </p:ext>
            </p:extLst>
          </p:nvPr>
        </p:nvGraphicFramePr>
        <p:xfrm>
          <a:off x="674687" y="1125538"/>
          <a:ext cx="10872788" cy="222504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1"/>
                          </a:solidFill>
                          <a:latin typeface="+mj-lt"/>
                        </a:rPr>
                        <a:t>Leadership and Governance</a:t>
                      </a:r>
                      <a:endParaRPr lang="en-AU" sz="1100" dirty="0">
                        <a:solidFill>
                          <a:schemeClr val="accent1"/>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13663">
                <a:tc>
                  <a:txBody>
                    <a:bodyPr/>
                    <a:lstStyle/>
                    <a:p>
                      <a:pPr marL="0" indent="0">
                        <a:buFont typeface="Arial" panose="020B0604020202020204" pitchFamily="34" charset="0"/>
                        <a:buNone/>
                      </a:pPr>
                      <a:r>
                        <a:rPr lang="en-GB" sz="900" dirty="0">
                          <a:latin typeface="+mj-lt"/>
                        </a:rPr>
                        <a:t>Embed climate responsibility and sustainability into staff development</a:t>
                      </a:r>
                    </a:p>
                    <a:p>
                      <a:pPr marL="171450" indent="-171450">
                        <a:buFont typeface="Arial" panose="020B0604020202020204" pitchFamily="34" charset="0"/>
                        <a:buChar char="•"/>
                      </a:pPr>
                      <a:r>
                        <a:rPr lang="en-GB" sz="900" dirty="0">
                          <a:latin typeface="+mn-lt"/>
                        </a:rPr>
                        <a:t>Work with college HR team/representative to incorporate climate responsibility and sustainability into staff development practices, including induction, CPD, and possibly promotion and award structures </a:t>
                      </a:r>
                    </a:p>
                    <a:p>
                      <a:pPr marL="171450" indent="-171450">
                        <a:buFont typeface="Arial" panose="020B0604020202020204" pitchFamily="34" charset="0"/>
                        <a:buChar char="•"/>
                      </a:pPr>
                      <a:r>
                        <a:rPr lang="en-GB" sz="900" dirty="0">
                          <a:latin typeface="+mn-lt"/>
                        </a:rPr>
                        <a:t>Consider incorporating sustainability as a standard item on job descriptions – for example, knowledge about and commitment to the SDGs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spcAft>
                          <a:spcPts val="600"/>
                        </a:spcAft>
                      </a:pPr>
                      <a:r>
                        <a:rPr lang="en-GB" sz="900" dirty="0"/>
                        <a:t>Incorporating sustainability into the college’s staff development practices is an opportunity to make it a key part of the workforce. It will also help teaching staff to become better teachers of sustainability and ensure that sustainability initiatives in the college are more likely to ‘stick’</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r>
                        <a:rPr lang="en-GB" sz="900" dirty="0"/>
                        <a:t>Staff time associated with updating standard induction and other procedures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r>
                        <a:rPr lang="en-GB" sz="900" dirty="0"/>
                        <a:t>Changes to staff development practices and the workforce will take some time, as people adapt. Changes to pay and reward structures, for example, require careful change management.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22064877"/>
                  </a:ext>
                </a:extLst>
              </a:tr>
            </a:tbl>
          </a:graphicData>
        </a:graphic>
      </p:graphicFrame>
      <p:sp>
        <p:nvSpPr>
          <p:cNvPr id="27" name="Text Placeholder 18">
            <a:extLst>
              <a:ext uri="{FF2B5EF4-FFF2-40B4-BE49-F238E27FC236}">
                <a16:creationId xmlns:a16="http://schemas.microsoft.com/office/drawing/2014/main" id="{8855333F-8024-4D58-85D5-67EAF2095D3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(1)</a:t>
            </a:r>
            <a:endParaRPr lang="en-AU" sz="2400" dirty="0">
              <a:latin typeface="+mj-lt"/>
            </a:endParaRPr>
          </a:p>
        </p:txBody>
      </p:sp>
      <p:sp>
        <p:nvSpPr>
          <p:cNvPr id="21" name="Rectangle 20">
            <a:extLst>
              <a:ext uri="{FF2B5EF4-FFF2-40B4-BE49-F238E27FC236}">
                <a16:creationId xmlns:a16="http://schemas.microsoft.com/office/drawing/2014/main" id="{7053B12A-0504-47FE-A885-BAD3E9D41C2B}"/>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ECB4B674-C12F-4462-8342-BBAD16008983}"/>
              </a:ext>
            </a:extLst>
          </p:cNvPr>
          <p:cNvSpPr/>
          <p:nvPr/>
        </p:nvSpPr>
        <p:spPr>
          <a:xfrm>
            <a:off x="8458099" y="188354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09261A4A-1B90-4375-99C1-C56CA43C8389}"/>
              </a:ext>
            </a:extLst>
          </p:cNvPr>
          <p:cNvSpPr/>
          <p:nvPr/>
        </p:nvSpPr>
        <p:spPr>
          <a:xfrm>
            <a:off x="8746837" y="188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D3F24913-A87C-4297-8FDD-37A0789625D0}"/>
              </a:ext>
            </a:extLst>
          </p:cNvPr>
          <p:cNvSpPr/>
          <p:nvPr/>
        </p:nvSpPr>
        <p:spPr>
          <a:xfrm>
            <a:off x="9035575" y="188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A0DDBA88-4AB9-415C-8856-D466A0605F42}"/>
              </a:ext>
            </a:extLst>
          </p:cNvPr>
          <p:cNvSpPr/>
          <p:nvPr/>
        </p:nvSpPr>
        <p:spPr>
          <a:xfrm>
            <a:off x="10095248" y="188354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24B6217E-C327-4E07-BE3C-AA51AE941A36}"/>
              </a:ext>
            </a:extLst>
          </p:cNvPr>
          <p:cNvSpPr/>
          <p:nvPr/>
        </p:nvSpPr>
        <p:spPr>
          <a:xfrm>
            <a:off x="10383986" y="188354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365D1B97-D691-43FC-A853-D73DF2E82866}"/>
              </a:ext>
            </a:extLst>
          </p:cNvPr>
          <p:cNvSpPr/>
          <p:nvPr/>
        </p:nvSpPr>
        <p:spPr>
          <a:xfrm>
            <a:off x="10672724" y="188354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4" name="Table 3">
            <a:extLst>
              <a:ext uri="{FF2B5EF4-FFF2-40B4-BE49-F238E27FC236}">
                <a16:creationId xmlns:a16="http://schemas.microsoft.com/office/drawing/2014/main" id="{A9620B90-41AA-613F-22AE-7372D4B5383A}"/>
              </a:ext>
            </a:extLst>
          </p:cNvPr>
          <p:cNvGraphicFramePr>
            <a:graphicFrameLocks noGrp="1"/>
          </p:cNvGraphicFramePr>
          <p:nvPr>
            <p:extLst>
              <p:ext uri="{D42A27DB-BD31-4B8C-83A1-F6EECF244321}">
                <p14:modId xmlns:p14="http://schemas.microsoft.com/office/powerpoint/2010/main" val="2690177030"/>
              </p:ext>
            </p:extLst>
          </p:nvPr>
        </p:nvGraphicFramePr>
        <p:xfrm>
          <a:off x="674687" y="3429794"/>
          <a:ext cx="10872788" cy="1605034"/>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24874">
                <a:tc gridSpan="4">
                  <a:txBody>
                    <a:bodyPr/>
                    <a:lstStyle/>
                    <a:p>
                      <a:r>
                        <a:rPr lang="en-GB" sz="1100" dirty="0">
                          <a:solidFill>
                            <a:schemeClr val="accent6"/>
                          </a:solidFill>
                          <a:latin typeface="+mj-lt"/>
                        </a:rPr>
                        <a:t>Data Collection and Reporting</a:t>
                      </a:r>
                      <a:endParaRPr lang="en-AU" sz="1100" dirty="0">
                        <a:solidFill>
                          <a:schemeClr val="accent6"/>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86654">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67252">
                <a:tc>
                  <a:txBody>
                    <a:bodyPr/>
                    <a:lstStyle/>
                    <a:p>
                      <a:r>
                        <a:rPr lang="en-US" sz="900" dirty="0">
                          <a:latin typeface="+mj-lt"/>
                        </a:rPr>
                        <a:t>Share carbon footprint data collection approach as model to other colleges</a:t>
                      </a:r>
                    </a:p>
                    <a:p>
                      <a:pPr marL="171450" indent="-171450">
                        <a:buFont typeface="Arial" panose="020B0604020202020204" pitchFamily="34" charset="0"/>
                        <a:buChar char="•"/>
                      </a:pPr>
                      <a:r>
                        <a:rPr lang="en-GB" sz="900" dirty="0"/>
                        <a:t>Share data collection methodology – particularly approach to measuring Scope 3 emissions – with other colleges in the ‘emerging’ or ‘established’ phases. E.g. share spreadsheets/examples of data-collection processes.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Sharing this methodology as a model to other colleges will help them to measure their own carbon footprints more accurately, particularly more complex aspects like Scope 3 emissions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Very low cost.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r>
                        <a:rPr lang="en-GB" sz="900" dirty="0"/>
                        <a:t>Some time may be needed in explaining the methodology to other colleges (e.g. a webinar)</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5" name="Oval 4">
            <a:extLst>
              <a:ext uri="{FF2B5EF4-FFF2-40B4-BE49-F238E27FC236}">
                <a16:creationId xmlns:a16="http://schemas.microsoft.com/office/drawing/2014/main" id="{C803EA4C-3EE0-BA83-71FA-50F804770A28}"/>
              </a:ext>
            </a:extLst>
          </p:cNvPr>
          <p:cNvSpPr/>
          <p:nvPr/>
        </p:nvSpPr>
        <p:spPr>
          <a:xfrm>
            <a:off x="8517719" y="4186569"/>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43F1CEF4-828D-A981-2D1D-5D9E0A53873E}"/>
              </a:ext>
            </a:extLst>
          </p:cNvPr>
          <p:cNvSpPr/>
          <p:nvPr/>
        </p:nvSpPr>
        <p:spPr>
          <a:xfrm>
            <a:off x="8806457" y="41865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0EB5F18B-6583-BB7B-41DC-4B7D0692450B}"/>
              </a:ext>
            </a:extLst>
          </p:cNvPr>
          <p:cNvSpPr/>
          <p:nvPr/>
        </p:nvSpPr>
        <p:spPr>
          <a:xfrm>
            <a:off x="9095195" y="41865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9AD406AD-6761-10E4-5ED8-BAE2D2012EBB}"/>
              </a:ext>
            </a:extLst>
          </p:cNvPr>
          <p:cNvSpPr/>
          <p:nvPr/>
        </p:nvSpPr>
        <p:spPr>
          <a:xfrm>
            <a:off x="10064868" y="4186569"/>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7BA27824-613F-47DF-AC53-EADB02B4243C}"/>
              </a:ext>
            </a:extLst>
          </p:cNvPr>
          <p:cNvSpPr/>
          <p:nvPr/>
        </p:nvSpPr>
        <p:spPr>
          <a:xfrm>
            <a:off x="10353606" y="41865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1F4E6FA0-E5A0-B2D5-796E-DF05C15C8409}"/>
              </a:ext>
            </a:extLst>
          </p:cNvPr>
          <p:cNvSpPr/>
          <p:nvPr/>
        </p:nvSpPr>
        <p:spPr>
          <a:xfrm>
            <a:off x="10642344" y="41865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45422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3134FE-88C0-49E5-AD40-147835BA45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463134FE-88C0-49E5-AD40-147835BA45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29A99AB-CF23-47D6-A75E-9ABC0015174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Text Placeholder 18">
            <a:extLst>
              <a:ext uri="{FF2B5EF4-FFF2-40B4-BE49-F238E27FC236}">
                <a16:creationId xmlns:a16="http://schemas.microsoft.com/office/drawing/2014/main" id="{8855333F-8024-4D58-85D5-67EAF2095D3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(2)</a:t>
            </a:r>
            <a:endParaRPr lang="en-AU" sz="2400" dirty="0">
              <a:latin typeface="+mj-lt"/>
            </a:endParaRPr>
          </a:p>
        </p:txBody>
      </p:sp>
      <p:sp>
        <p:nvSpPr>
          <p:cNvPr id="21" name="Rectangle 20">
            <a:extLst>
              <a:ext uri="{FF2B5EF4-FFF2-40B4-BE49-F238E27FC236}">
                <a16:creationId xmlns:a16="http://schemas.microsoft.com/office/drawing/2014/main" id="{7053B12A-0504-47FE-A885-BAD3E9D41C2B}"/>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35" name="Table 34">
            <a:extLst>
              <a:ext uri="{FF2B5EF4-FFF2-40B4-BE49-F238E27FC236}">
                <a16:creationId xmlns:a16="http://schemas.microsoft.com/office/drawing/2014/main" id="{A3776D86-F619-4C9E-8044-62B512680AA2}"/>
              </a:ext>
            </a:extLst>
          </p:cNvPr>
          <p:cNvGraphicFramePr>
            <a:graphicFrameLocks noGrp="1"/>
          </p:cNvGraphicFramePr>
          <p:nvPr>
            <p:extLst>
              <p:ext uri="{D42A27DB-BD31-4B8C-83A1-F6EECF244321}">
                <p14:modId xmlns:p14="http://schemas.microsoft.com/office/powerpoint/2010/main" val="3612912020"/>
              </p:ext>
            </p:extLst>
          </p:nvPr>
        </p:nvGraphicFramePr>
        <p:xfrm>
          <a:off x="650874" y="954331"/>
          <a:ext cx="10872788" cy="245364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190420">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68829">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72071">
                <a:tc>
                  <a:txBody>
                    <a:bodyPr/>
                    <a:lstStyle/>
                    <a:p>
                      <a:pPr marL="0" indent="0">
                        <a:buFont typeface="Arial" panose="020B0604020202020204" pitchFamily="34" charset="0"/>
                        <a:buNone/>
                      </a:pPr>
                      <a:r>
                        <a:rPr lang="en-US" sz="900" b="0" dirty="0">
                          <a:latin typeface="+mj-lt"/>
                        </a:rPr>
                        <a:t>*Establish ESD partnerships</a:t>
                      </a:r>
                    </a:p>
                    <a:p>
                      <a:pPr marL="171450" indent="-171450">
                        <a:buFont typeface="Arial" panose="020B0604020202020204" pitchFamily="34" charset="0"/>
                        <a:buChar char="•"/>
                      </a:pPr>
                      <a:r>
                        <a:rPr lang="en-US" sz="900" b="0" dirty="0">
                          <a:latin typeface="+mn-lt"/>
                        </a:rPr>
                        <a:t>Through internal living labs programmes, or collaborating with local employers, community groups, and academic institution, partnership approaches to ESD offer practical, real-world sustainability experiences for students and staff and can enhance the providers's social value.</a:t>
                      </a:r>
                      <a:endParaRPr lang="en-GB" sz="900" b="0" dirty="0">
                        <a:latin typeface="+mn-lt"/>
                      </a:endParaRPr>
                    </a:p>
                    <a:p>
                      <a:pPr marL="171450" indent="-171450">
                        <a:buFont typeface="Arial" panose="020B0604020202020204" pitchFamily="34" charset="0"/>
                        <a:buChar char="•"/>
                      </a:pPr>
                      <a:endParaRPr lang="en-US" sz="9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To enhance learning by connecting theory with practice, enriching ESD delivery through external expertise, and fostering innovation. Such partnerships strengthen links between education, community and industry.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726718"/>
                  </a:ext>
                </a:extLst>
              </a:tr>
              <a:tr h="672071">
                <a:tc>
                  <a:txBody>
                    <a:bodyPr/>
                    <a:lstStyle/>
                    <a:p>
                      <a:pPr marL="0" indent="0">
                        <a:buFont typeface="Arial" panose="020B0604020202020204" pitchFamily="34" charset="0"/>
                        <a:buNone/>
                      </a:pPr>
                      <a:r>
                        <a:rPr lang="en-US" sz="900" b="0" dirty="0">
                          <a:latin typeface="+mj-lt"/>
                        </a:rPr>
                        <a:t>*Measure your ESD outcomes and impacts</a:t>
                      </a:r>
                    </a:p>
                    <a:p>
                      <a:pPr marL="171450" indent="-171450">
                        <a:buFont typeface="Arial" panose="020B0604020202020204" pitchFamily="34" charset="0"/>
                        <a:buChar char="•"/>
                      </a:pPr>
                      <a:r>
                        <a:rPr lang="en-US" sz="900" b="0" dirty="0">
                          <a:latin typeface="+mn-lt"/>
                        </a:rPr>
                        <a:t>Understand ESD outcomes and impacts by using tools like surveys, feedback, and performance metrics. </a:t>
                      </a:r>
                    </a:p>
                    <a:p>
                      <a:pPr marL="171450" indent="-171450">
                        <a:buFont typeface="Arial" panose="020B0604020202020204" pitchFamily="34" charset="0"/>
                        <a:buChar char="•"/>
                      </a:pPr>
                      <a:r>
                        <a:rPr lang="en-US" sz="900" b="0" dirty="0">
                          <a:latin typeface="+mn-lt"/>
                        </a:rPr>
                        <a:t>Regular evaluations should involve both staff and students. </a:t>
                      </a:r>
                      <a:endParaRPr lang="en-GB" sz="9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To ensure ESD initiatives are effective and provide data to aid continuous improvement. Measuring impacts helps align efforts with organisational goals and broader sustainability targets, ensuring meaningful contributions to both education and societal progress.</a:t>
                      </a:r>
                    </a:p>
                    <a:p>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4395531"/>
                  </a:ext>
                </a:extLst>
              </a:tr>
            </a:tbl>
          </a:graphicData>
        </a:graphic>
      </p:graphicFrame>
      <p:sp>
        <p:nvSpPr>
          <p:cNvPr id="42" name="Oval 41">
            <a:extLst>
              <a:ext uri="{FF2B5EF4-FFF2-40B4-BE49-F238E27FC236}">
                <a16:creationId xmlns:a16="http://schemas.microsoft.com/office/drawing/2014/main" id="{308567F2-8BCE-4549-A76E-32E5154D66FB}"/>
              </a:ext>
            </a:extLst>
          </p:cNvPr>
          <p:cNvSpPr/>
          <p:nvPr/>
        </p:nvSpPr>
        <p:spPr>
          <a:xfrm>
            <a:off x="8434238" y="173934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31883667-425A-4D1F-94A8-442BC67A822A}"/>
              </a:ext>
            </a:extLst>
          </p:cNvPr>
          <p:cNvSpPr/>
          <p:nvPr/>
        </p:nvSpPr>
        <p:spPr>
          <a:xfrm>
            <a:off x="9011714" y="173934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5" name="Oval 44">
            <a:extLst>
              <a:ext uri="{FF2B5EF4-FFF2-40B4-BE49-F238E27FC236}">
                <a16:creationId xmlns:a16="http://schemas.microsoft.com/office/drawing/2014/main" id="{0E12AA37-6234-4B86-889A-754DFFEA8F23}"/>
              </a:ext>
            </a:extLst>
          </p:cNvPr>
          <p:cNvSpPr/>
          <p:nvPr/>
        </p:nvSpPr>
        <p:spPr>
          <a:xfrm>
            <a:off x="9973449" y="173934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6" name="Oval 45">
            <a:extLst>
              <a:ext uri="{FF2B5EF4-FFF2-40B4-BE49-F238E27FC236}">
                <a16:creationId xmlns:a16="http://schemas.microsoft.com/office/drawing/2014/main" id="{337B9950-8ECB-4591-B995-CB2C118607D2}"/>
              </a:ext>
            </a:extLst>
          </p:cNvPr>
          <p:cNvSpPr/>
          <p:nvPr/>
        </p:nvSpPr>
        <p:spPr>
          <a:xfrm>
            <a:off x="10262187" y="173934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7" name="Oval 46">
            <a:extLst>
              <a:ext uri="{FF2B5EF4-FFF2-40B4-BE49-F238E27FC236}">
                <a16:creationId xmlns:a16="http://schemas.microsoft.com/office/drawing/2014/main" id="{91BD852C-2AEB-4CAA-A113-7A4D9DFEAED8}"/>
              </a:ext>
            </a:extLst>
          </p:cNvPr>
          <p:cNvSpPr/>
          <p:nvPr/>
        </p:nvSpPr>
        <p:spPr>
          <a:xfrm>
            <a:off x="10550925" y="173934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Oval 1">
            <a:extLst>
              <a:ext uri="{FF2B5EF4-FFF2-40B4-BE49-F238E27FC236}">
                <a16:creationId xmlns:a16="http://schemas.microsoft.com/office/drawing/2014/main" id="{3E6ED2EA-1CF0-83E4-EB3B-9FF8D24D1005}"/>
              </a:ext>
            </a:extLst>
          </p:cNvPr>
          <p:cNvSpPr/>
          <p:nvPr/>
        </p:nvSpPr>
        <p:spPr>
          <a:xfrm>
            <a:off x="8724822" y="173934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6A777DD5-B9BC-E789-02C9-B72200A614C1}"/>
              </a:ext>
            </a:extLst>
          </p:cNvPr>
          <p:cNvSpPr/>
          <p:nvPr/>
        </p:nvSpPr>
        <p:spPr>
          <a:xfrm>
            <a:off x="8434238" y="252435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B89FC629-1940-7FE7-D3A2-E349A9CBA7A8}"/>
              </a:ext>
            </a:extLst>
          </p:cNvPr>
          <p:cNvSpPr/>
          <p:nvPr/>
        </p:nvSpPr>
        <p:spPr>
          <a:xfrm>
            <a:off x="9011714" y="252435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5AC8AC21-36BD-65EA-3510-113E792AC697}"/>
              </a:ext>
            </a:extLst>
          </p:cNvPr>
          <p:cNvSpPr/>
          <p:nvPr/>
        </p:nvSpPr>
        <p:spPr>
          <a:xfrm>
            <a:off x="8724822" y="252435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ED39821D-0CBE-07CC-21A0-2FE6F71813A3}"/>
              </a:ext>
            </a:extLst>
          </p:cNvPr>
          <p:cNvSpPr/>
          <p:nvPr/>
        </p:nvSpPr>
        <p:spPr>
          <a:xfrm>
            <a:off x="9998977" y="252435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C3993B76-2B94-E759-6E1D-7662CED5BDE0}"/>
              </a:ext>
            </a:extLst>
          </p:cNvPr>
          <p:cNvSpPr/>
          <p:nvPr/>
        </p:nvSpPr>
        <p:spPr>
          <a:xfrm>
            <a:off x="10576453" y="252435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1726D546-52AF-9E75-C6C6-2C8F56AF52BF}"/>
              </a:ext>
            </a:extLst>
          </p:cNvPr>
          <p:cNvSpPr/>
          <p:nvPr/>
        </p:nvSpPr>
        <p:spPr>
          <a:xfrm>
            <a:off x="10289561" y="252435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16" name="Table 15">
            <a:extLst>
              <a:ext uri="{FF2B5EF4-FFF2-40B4-BE49-F238E27FC236}">
                <a16:creationId xmlns:a16="http://schemas.microsoft.com/office/drawing/2014/main" id="{FB0BE42E-CCAD-C94A-658D-F64A800E13C1}"/>
              </a:ext>
            </a:extLst>
          </p:cNvPr>
          <p:cNvGraphicFramePr>
            <a:graphicFrameLocks noGrp="1"/>
          </p:cNvGraphicFramePr>
          <p:nvPr>
            <p:extLst>
              <p:ext uri="{D42A27DB-BD31-4B8C-83A1-F6EECF244321}">
                <p14:modId xmlns:p14="http://schemas.microsoft.com/office/powerpoint/2010/main" val="895844362"/>
              </p:ext>
            </p:extLst>
          </p:nvPr>
        </p:nvGraphicFramePr>
        <p:xfrm>
          <a:off x="650874" y="3223591"/>
          <a:ext cx="10872788" cy="300228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Partner with local community/council/businesses to improve local biodiversity</a:t>
                      </a:r>
                    </a:p>
                    <a:p>
                      <a:pPr marL="171450" indent="-171450">
                        <a:buFont typeface="Arial" panose="020B0604020202020204" pitchFamily="34" charset="0"/>
                        <a:buChar char="•"/>
                      </a:pPr>
                      <a:r>
                        <a:rPr lang="en-GB" sz="900" dirty="0"/>
                        <a:t>Partner with local businesses and draw on local climate action network to implement local biodiversity strategy (e.g. bee highways, re-wilding areas around campus/owned by local communities). </a:t>
                      </a:r>
                    </a:p>
                    <a:p>
                      <a:pPr marL="171450" indent="-171450">
                        <a:buFont typeface="Arial" panose="020B0604020202020204" pitchFamily="34" charset="0"/>
                        <a:buChar char="•"/>
                      </a:pPr>
                      <a:r>
                        <a:rPr lang="en-GB" sz="900" dirty="0"/>
                        <a:t>If appropriate, draw on students to implement biodiversity initiatives as learning activities</a:t>
                      </a:r>
                    </a:p>
                    <a:p>
                      <a:pPr marL="171450" indent="-171450">
                        <a:buFont typeface="Arial" panose="020B0604020202020204" pitchFamily="34" charset="0"/>
                        <a:buChar char="•"/>
                      </a:pPr>
                      <a:r>
                        <a:rPr lang="en-GB" sz="900" dirty="0"/>
                        <a:t>Draw on guidance produced by </a:t>
                      </a:r>
                      <a:r>
                        <a:rPr lang="en-GB" sz="900" dirty="0">
                          <a:hlinkClick r:id="rId5"/>
                        </a:rPr>
                        <a:t>EAUC to Biodiversity on Campus</a:t>
                      </a: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loss of biodiversity – the variety of natural species on earth – threatens natural ecosystems we depend on for food, water, and protection against climate change. Colleges have a responsibility to protect and foster these natural ecosystems in their natural environments; by partnering with their local community, they can do so over a greater area. Strategies to enhance biodiversity also offer teaching opportunities (e.g. through planting new green spaces).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Likely to be cost involved in implementing biodiversity initiatives (e.g. planting new wild flower meadow)</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Time taken will vary based on size of the college/level of ambition of biodiversity initiatives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691614">
                <a:tc>
                  <a:txBody>
                    <a:bodyPr/>
                    <a:lstStyle/>
                    <a:p>
                      <a:pPr marL="0" indent="0">
                        <a:buFont typeface="Arial" panose="020B0604020202020204" pitchFamily="34" charset="0"/>
                        <a:buNone/>
                      </a:pPr>
                      <a:r>
                        <a:rPr lang="en-US" sz="900" dirty="0">
                          <a:latin typeface="+mj-lt"/>
                        </a:rPr>
                        <a:t>Apply for Green Gown (UK Wide) or AoC Beacon award (England only)</a:t>
                      </a:r>
                    </a:p>
                    <a:p>
                      <a:pPr marL="171450" indent="-171450">
                        <a:buFont typeface="Arial" panose="020B0604020202020204" pitchFamily="34" charset="0"/>
                        <a:buChar char="•"/>
                      </a:pPr>
                      <a:r>
                        <a:rPr lang="en-GB" sz="900" dirty="0"/>
                        <a:t>Apply for a Green Gown Award, which recognise exceptional sustainability initiatives in colleges and universities. </a:t>
                      </a:r>
                    </a:p>
                    <a:p>
                      <a:pPr marL="171450" indent="-171450">
                        <a:buFont typeface="Arial" panose="020B0604020202020204" pitchFamily="34" charset="0"/>
                        <a:buChar char="•"/>
                      </a:pPr>
                      <a:r>
                        <a:rPr lang="en-GB" sz="900" dirty="0"/>
                        <a:t>AND/OR apply for an </a:t>
                      </a:r>
                      <a:r>
                        <a:rPr lang="en-GB" sz="900" dirty="0" err="1"/>
                        <a:t>AoC</a:t>
                      </a:r>
                      <a:r>
                        <a:rPr lang="en-GB" sz="900" dirty="0"/>
                        <a:t> Beacon Award, such as the ‘Education for Sustainable Development’ award, which recognises excellence in embedding the SDGs in all aspects of college teaching, learning, and operations. </a:t>
                      </a:r>
                    </a:p>
                    <a:p>
                      <a:pPr marL="171450" indent="-171450">
                        <a:buFont typeface="Arial" panose="020B0604020202020204" pitchFamily="34" charset="0"/>
                        <a:buChar char="•"/>
                      </a:pPr>
                      <a:r>
                        <a:rPr lang="en-GB" sz="900" dirty="0"/>
                        <a:t>Either Sustainability Committee or people involved in specific college sustainability project apply for the award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Applying for a Green Gown Award or an </a:t>
                      </a:r>
                      <a:r>
                        <a:rPr lang="en-GB" sz="900" dirty="0" err="1"/>
                        <a:t>AoC</a:t>
                      </a:r>
                      <a:r>
                        <a:rPr lang="en-GB" sz="900" dirty="0"/>
                        <a:t> Beacon Award is an opportunity for a leading college to showcase its performance on sustainability – the awards are well known in the UK and increasingly internationally. The award could increase the college’s profile and encourage more students to attend, and it also provides an opportunity to learn from other colleges’ sustainability projects and performance.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Staff time involved in applying for the award</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Less than 1 month</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7730697"/>
                  </a:ext>
                </a:extLst>
              </a:tr>
            </a:tbl>
          </a:graphicData>
        </a:graphic>
      </p:graphicFrame>
      <p:sp>
        <p:nvSpPr>
          <p:cNvPr id="17" name="Oval 16">
            <a:extLst>
              <a:ext uri="{FF2B5EF4-FFF2-40B4-BE49-F238E27FC236}">
                <a16:creationId xmlns:a16="http://schemas.microsoft.com/office/drawing/2014/main" id="{653ADA06-2F7C-AC01-891C-20A6E677AAF2}"/>
              </a:ext>
            </a:extLst>
          </p:cNvPr>
          <p:cNvSpPr/>
          <p:nvPr/>
        </p:nvSpPr>
        <p:spPr>
          <a:xfrm>
            <a:off x="8460974" y="4015509"/>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E9BE5B76-FA8E-645A-24D6-258A29632E69}"/>
              </a:ext>
            </a:extLst>
          </p:cNvPr>
          <p:cNvSpPr/>
          <p:nvPr/>
        </p:nvSpPr>
        <p:spPr>
          <a:xfrm>
            <a:off x="8749712" y="4015509"/>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F4C2E38D-04DF-2E0E-5797-B289E9F79CF1}"/>
              </a:ext>
            </a:extLst>
          </p:cNvPr>
          <p:cNvSpPr/>
          <p:nvPr/>
        </p:nvSpPr>
        <p:spPr>
          <a:xfrm>
            <a:off x="9038450" y="401550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3B978863-8B58-52E5-C2D4-4D19E5500ECB}"/>
              </a:ext>
            </a:extLst>
          </p:cNvPr>
          <p:cNvSpPr/>
          <p:nvPr/>
        </p:nvSpPr>
        <p:spPr>
          <a:xfrm>
            <a:off x="10066775" y="4015509"/>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89A99CFA-B4CB-EC70-0A88-2FBC013E46B2}"/>
              </a:ext>
            </a:extLst>
          </p:cNvPr>
          <p:cNvSpPr/>
          <p:nvPr/>
        </p:nvSpPr>
        <p:spPr>
          <a:xfrm>
            <a:off x="10355513" y="4015509"/>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981DDCF1-6F90-C241-5FD1-3BBAFA3DB27D}"/>
              </a:ext>
            </a:extLst>
          </p:cNvPr>
          <p:cNvSpPr/>
          <p:nvPr/>
        </p:nvSpPr>
        <p:spPr>
          <a:xfrm>
            <a:off x="10644251" y="401550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Oval 23">
            <a:extLst>
              <a:ext uri="{FF2B5EF4-FFF2-40B4-BE49-F238E27FC236}">
                <a16:creationId xmlns:a16="http://schemas.microsoft.com/office/drawing/2014/main" id="{89DD1483-1988-E5F0-D8A7-EFB6CA2124FB}"/>
              </a:ext>
            </a:extLst>
          </p:cNvPr>
          <p:cNvSpPr/>
          <p:nvPr/>
        </p:nvSpPr>
        <p:spPr>
          <a:xfrm>
            <a:off x="8460974" y="5214721"/>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5" name="Oval 24">
            <a:extLst>
              <a:ext uri="{FF2B5EF4-FFF2-40B4-BE49-F238E27FC236}">
                <a16:creationId xmlns:a16="http://schemas.microsoft.com/office/drawing/2014/main" id="{921D0524-9753-E309-F2B6-08CCE25D03B6}"/>
              </a:ext>
            </a:extLst>
          </p:cNvPr>
          <p:cNvSpPr/>
          <p:nvPr/>
        </p:nvSpPr>
        <p:spPr>
          <a:xfrm>
            <a:off x="8749712" y="52147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0CC112EC-8E65-2485-82EC-50C4C2D382B3}"/>
              </a:ext>
            </a:extLst>
          </p:cNvPr>
          <p:cNvSpPr/>
          <p:nvPr/>
        </p:nvSpPr>
        <p:spPr>
          <a:xfrm>
            <a:off x="9038450" y="52147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4B503FF2-D693-CA7B-BAA9-ECCE936EB930}"/>
              </a:ext>
            </a:extLst>
          </p:cNvPr>
          <p:cNvSpPr/>
          <p:nvPr/>
        </p:nvSpPr>
        <p:spPr>
          <a:xfrm>
            <a:off x="10053638" y="5220335"/>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07A9DE3C-2907-6ED1-368B-9B149EB9F76D}"/>
              </a:ext>
            </a:extLst>
          </p:cNvPr>
          <p:cNvSpPr/>
          <p:nvPr/>
        </p:nvSpPr>
        <p:spPr>
          <a:xfrm>
            <a:off x="10342376" y="52203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A53B71FE-EBD9-5AC4-5010-BAC903CB56F4}"/>
              </a:ext>
            </a:extLst>
          </p:cNvPr>
          <p:cNvSpPr/>
          <p:nvPr/>
        </p:nvSpPr>
        <p:spPr>
          <a:xfrm>
            <a:off x="10631114" y="52203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24364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3134FE-88C0-49E5-AD40-147835BA45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463134FE-88C0-49E5-AD40-147835BA45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29A99AB-CF23-47D6-A75E-9ABC0015174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Text Placeholder 18">
            <a:extLst>
              <a:ext uri="{FF2B5EF4-FFF2-40B4-BE49-F238E27FC236}">
                <a16:creationId xmlns:a16="http://schemas.microsoft.com/office/drawing/2014/main" id="{8855333F-8024-4D58-85D5-67EAF2095D3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(3)</a:t>
            </a:r>
            <a:endParaRPr lang="en-AU" sz="2400" dirty="0">
              <a:latin typeface="+mj-lt"/>
            </a:endParaRPr>
          </a:p>
        </p:txBody>
      </p:sp>
      <p:sp>
        <p:nvSpPr>
          <p:cNvPr id="21" name="Rectangle 20">
            <a:extLst>
              <a:ext uri="{FF2B5EF4-FFF2-40B4-BE49-F238E27FC236}">
                <a16:creationId xmlns:a16="http://schemas.microsoft.com/office/drawing/2014/main" id="{7053B12A-0504-47FE-A885-BAD3E9D41C2B}"/>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6" name="Table 25">
            <a:extLst>
              <a:ext uri="{FF2B5EF4-FFF2-40B4-BE49-F238E27FC236}">
                <a16:creationId xmlns:a16="http://schemas.microsoft.com/office/drawing/2014/main" id="{759AA876-0055-4506-B961-AF905234799F}"/>
              </a:ext>
            </a:extLst>
          </p:cNvPr>
          <p:cNvGraphicFramePr>
            <a:graphicFrameLocks noGrp="1"/>
          </p:cNvGraphicFramePr>
          <p:nvPr>
            <p:extLst>
              <p:ext uri="{D42A27DB-BD31-4B8C-83A1-F6EECF244321}">
                <p14:modId xmlns:p14="http://schemas.microsoft.com/office/powerpoint/2010/main" val="1349313672"/>
              </p:ext>
            </p:extLst>
          </p:nvPr>
        </p:nvGraphicFramePr>
        <p:xfrm>
          <a:off x="650874" y="966872"/>
          <a:ext cx="10872788" cy="382524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44622">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1584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i="0" dirty="0">
                          <a:latin typeface="+mj-lt"/>
                        </a:rPr>
                        <a:t>Implement renewable energy on a part of/all of the Estate</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dirty="0"/>
                        <a:t>Switch to green electricity tariff – check they are a REGO certified providers</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dirty="0"/>
                        <a:t>Consider project to implement on-site renewable generation (</a:t>
                      </a:r>
                      <a:r>
                        <a:rPr lang="en-GB" sz="900" i="0" dirty="0">
                          <a:hlinkClick r:id="rId5"/>
                        </a:rPr>
                        <a:t>e.g. University of Lancaster’s wind turbine generates 15% of campus electricity</a:t>
                      </a:r>
                      <a:r>
                        <a:rPr lang="en-GB" sz="900" i="0" dirty="0"/>
                        <a:t>)</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dirty="0"/>
                        <a:t>Consider direct power purchase agreement of renewable energy, potentially in partnership with other colleges (e</a:t>
                      </a:r>
                      <a:r>
                        <a:rPr lang="en-GB" sz="900" i="0" dirty="0">
                          <a:hlinkClick r:id="rId6"/>
                        </a:rPr>
                        <a:t>.g. 20 universities, including Newcastle, Exeter, and Aberystwyth cut £50m deal in 2019 for 10 years of direct wind energy</a:t>
                      </a:r>
                      <a:r>
                        <a:rPr lang="en-GB" sz="900" i="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Renewable energy (such as solar, wind, hydro, and biomass energy) produce no green house gas emissions and in some cases can reduce air pollution. Renewable electricity is also often cheaper than electricity from fossil fuels, particularly on-site renewable generation, which will eventually cover the initial costs of installation. Installing renewable energy will help the college to further reduce its carbon footprint, once it has explored opportunities to reduce its energy use and become more energy efficient.</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r>
                        <a:rPr lang="en-GB" sz="900" dirty="0"/>
                        <a:t>There are costs associated with installation; although renewable energy may offer cost savings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endParaRPr lang="en-GB" sz="900" dirty="0"/>
                    </a:p>
                    <a:p>
                      <a:r>
                        <a:rPr lang="en-GB" sz="900" dirty="0"/>
                        <a:t>Switching the whole college to renewable energy may take more than 1.5 years, depending on its size and the complexity of installation</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0" kern="1200" dirty="0">
                          <a:solidFill>
                            <a:schemeClr val="tx1"/>
                          </a:solidFill>
                          <a:latin typeface="+mj-lt"/>
                          <a:ea typeface="+mn-ea"/>
                          <a:cs typeface="+mn-cs"/>
                        </a:rPr>
                        <a:t>*Expand travel policy to reduce long-haul aviation travel</a:t>
                      </a:r>
                      <a:endParaRPr lang="en-GB" sz="900" i="0" dirty="0"/>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Implement new travel policy that aims to reduce long-haul airplane travel and conduct long-distance business virtually by default</a:t>
                      </a:r>
                    </a:p>
                    <a:p>
                      <a:pPr marL="171450" indent="-171450">
                        <a:buFont typeface="Arial" panose="020B0604020202020204" pitchFamily="34" charset="0"/>
                        <a:buChar char="•"/>
                      </a:pPr>
                      <a:r>
                        <a:rPr lang="en-GB" sz="900" dirty="0"/>
                        <a:t>Invest in video-conferencing facility for all staff and students (e.g. Zoom licenses) if this has not happened already</a:t>
                      </a:r>
                    </a:p>
                    <a:p>
                      <a:pPr marL="171450" indent="-171450">
                        <a:buFont typeface="Arial" panose="020B0604020202020204" pitchFamily="34" charset="0"/>
                        <a:buChar char="•"/>
                      </a:pPr>
                      <a:r>
                        <a:rPr lang="en-GB" sz="900" dirty="0"/>
                        <a:t>For long-haul business travel that must go ahead, managers to approve it using a framework like that developed by the </a:t>
                      </a:r>
                      <a:r>
                        <a:rPr lang="en-GB" sz="900" dirty="0">
                          <a:hlinkClick r:id="rId7"/>
                        </a:rPr>
                        <a:t>Tyndall Centre</a:t>
                      </a:r>
                      <a:r>
                        <a:rPr lang="en-GB" sz="900" dirty="0"/>
                        <a:t> (including encouraging train/bus travel).</a:t>
                      </a:r>
                    </a:p>
                    <a:p>
                      <a:pPr marL="171450" indent="-171450">
                        <a:buFont typeface="Arial" panose="020B0604020202020204" pitchFamily="34" charset="0"/>
                        <a:buChar char="•"/>
                      </a:pPr>
                      <a:r>
                        <a:rPr lang="en-GB" sz="900" dirty="0"/>
                        <a:t>Use resources like </a:t>
                      </a:r>
                      <a:r>
                        <a:rPr lang="en-GB" sz="900" dirty="0">
                          <a:hlinkClick r:id="rId8"/>
                        </a:rPr>
                        <a:t>Business Travel guide </a:t>
                      </a:r>
                      <a:r>
                        <a:rPr lang="en-GB" sz="900" dirty="0"/>
                        <a:t>to implement a Business Travel Action Plan and the </a:t>
                      </a:r>
                      <a:r>
                        <a:rPr lang="en-GB" sz="900" dirty="0">
                          <a:hlinkClick r:id="rId9"/>
                        </a:rPr>
                        <a:t>Domestic and International Student Relocation Travel Emissions Calculator Tool</a:t>
                      </a:r>
                      <a:r>
                        <a:rPr lang="en-GB" sz="900" dirty="0"/>
                        <a:t>. </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Long-haul airplane travel drives up the college’s Scope 3 emissions significantly, but it can often be avoided by meeting over video-conference, or if travel is critical, taking lower-carbon modes of travel like the train. </a:t>
                      </a:r>
                      <a:endParaRPr lang="en-AU" sz="900" dirty="0"/>
                    </a:p>
                    <a:p>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Cost saving from less and cheaper travel</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college may pilot the new policy in one area first before expanding it to the whole college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945210"/>
                  </a:ext>
                </a:extLst>
              </a:tr>
            </a:tbl>
          </a:graphicData>
        </a:graphic>
      </p:graphicFrame>
      <p:sp>
        <p:nvSpPr>
          <p:cNvPr id="36" name="Oval 35">
            <a:extLst>
              <a:ext uri="{FF2B5EF4-FFF2-40B4-BE49-F238E27FC236}">
                <a16:creationId xmlns:a16="http://schemas.microsoft.com/office/drawing/2014/main" id="{9FC7AAB1-5D16-49D9-82AE-C447E13122F8}"/>
              </a:ext>
            </a:extLst>
          </p:cNvPr>
          <p:cNvSpPr/>
          <p:nvPr/>
        </p:nvSpPr>
        <p:spPr>
          <a:xfrm>
            <a:off x="8447819" y="167021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E1C564C5-3211-4397-AA1B-2E6F648BEFEC}"/>
              </a:ext>
            </a:extLst>
          </p:cNvPr>
          <p:cNvSpPr/>
          <p:nvPr/>
        </p:nvSpPr>
        <p:spPr>
          <a:xfrm>
            <a:off x="8736557" y="167021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77A39A4D-0A2F-407F-9A6A-91D85D6E2977}"/>
              </a:ext>
            </a:extLst>
          </p:cNvPr>
          <p:cNvSpPr/>
          <p:nvPr/>
        </p:nvSpPr>
        <p:spPr>
          <a:xfrm>
            <a:off x="9025295" y="167021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0485E84B-DF1F-4B01-8638-7CE1C0CDA03A}"/>
              </a:ext>
            </a:extLst>
          </p:cNvPr>
          <p:cNvSpPr/>
          <p:nvPr/>
        </p:nvSpPr>
        <p:spPr>
          <a:xfrm>
            <a:off x="10019716" y="167021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FCEDD558-7ABB-429F-9CE9-B3A6FB4EDD60}"/>
              </a:ext>
            </a:extLst>
          </p:cNvPr>
          <p:cNvSpPr/>
          <p:nvPr/>
        </p:nvSpPr>
        <p:spPr>
          <a:xfrm>
            <a:off x="10308454" y="167021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DCB3EDEA-28D1-47AF-B387-008591FBECFF}"/>
              </a:ext>
            </a:extLst>
          </p:cNvPr>
          <p:cNvSpPr/>
          <p:nvPr/>
        </p:nvSpPr>
        <p:spPr>
          <a:xfrm>
            <a:off x="10597192" y="167021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Oval 1">
            <a:extLst>
              <a:ext uri="{FF2B5EF4-FFF2-40B4-BE49-F238E27FC236}">
                <a16:creationId xmlns:a16="http://schemas.microsoft.com/office/drawing/2014/main" id="{1F8D9A6D-D67A-22B0-75B9-C9DFAAB8F862}"/>
              </a:ext>
            </a:extLst>
          </p:cNvPr>
          <p:cNvSpPr/>
          <p:nvPr/>
        </p:nvSpPr>
        <p:spPr>
          <a:xfrm>
            <a:off x="8459140" y="311781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46FC6221-4947-ACAD-C3C0-1CFCC441EBDF}"/>
              </a:ext>
            </a:extLst>
          </p:cNvPr>
          <p:cNvSpPr/>
          <p:nvPr/>
        </p:nvSpPr>
        <p:spPr>
          <a:xfrm>
            <a:off x="8747878" y="311781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1C9E4BC9-C294-DF1E-879D-897BFC382DDA}"/>
              </a:ext>
            </a:extLst>
          </p:cNvPr>
          <p:cNvSpPr/>
          <p:nvPr/>
        </p:nvSpPr>
        <p:spPr>
          <a:xfrm>
            <a:off x="9036616" y="311781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14CD5CF1-2BAD-86F0-FB6D-808383F4B954}"/>
              </a:ext>
            </a:extLst>
          </p:cNvPr>
          <p:cNvSpPr/>
          <p:nvPr/>
        </p:nvSpPr>
        <p:spPr>
          <a:xfrm>
            <a:off x="10019716" y="311781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6ABBE7A6-8E84-40FD-DBBD-1EA195686949}"/>
              </a:ext>
            </a:extLst>
          </p:cNvPr>
          <p:cNvSpPr/>
          <p:nvPr/>
        </p:nvSpPr>
        <p:spPr>
          <a:xfrm>
            <a:off x="10308454" y="311781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E9A1AAB0-50C1-8701-A358-BA565F928162}"/>
              </a:ext>
            </a:extLst>
          </p:cNvPr>
          <p:cNvSpPr/>
          <p:nvPr/>
        </p:nvSpPr>
        <p:spPr>
          <a:xfrm>
            <a:off x="10597192" y="311781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425382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41"/>
            <a:ext cx="12197542" cy="109800"/>
          </a:xfrm>
          <a:custGeom>
            <a:avLst/>
            <a:gdLst/>
            <a:ahLst/>
            <a:cxnLst/>
            <a:rect l="l" t="t" r="r" b="b"/>
            <a:pathLst>
              <a:path w="18298696" h="164721">
                <a:moveTo>
                  <a:pt x="0" y="0"/>
                </a:moveTo>
                <a:lnTo>
                  <a:pt x="18298696" y="0"/>
                </a:lnTo>
                <a:lnTo>
                  <a:pt x="18298696" y="164721"/>
                </a:lnTo>
                <a:lnTo>
                  <a:pt x="0" y="164721"/>
                </a:lnTo>
                <a:lnTo>
                  <a:pt x="0" y="0"/>
                </a:lnTo>
                <a:close/>
              </a:path>
            </a:pathLst>
          </a:custGeom>
          <a:blipFill>
            <a:blip r:embed="rId2"/>
            <a:stretch>
              <a:fillRect t="-30596" b="-30596"/>
            </a:stretch>
          </a:blipFill>
        </p:spPr>
        <p:txBody>
          <a:bodyPr/>
          <a:lstStyle/>
          <a:p>
            <a:endParaRPr lang="en-GB" sz="1333"/>
          </a:p>
        </p:txBody>
      </p:sp>
      <p:sp>
        <p:nvSpPr>
          <p:cNvPr id="3" name="Freeform 3"/>
          <p:cNvSpPr/>
          <p:nvPr/>
        </p:nvSpPr>
        <p:spPr>
          <a:xfrm>
            <a:off x="10305276" y="6413594"/>
            <a:ext cx="1630348" cy="251807"/>
          </a:xfrm>
          <a:custGeom>
            <a:avLst/>
            <a:gdLst/>
            <a:ahLst/>
            <a:cxnLst/>
            <a:rect l="l" t="t" r="r" b="b"/>
            <a:pathLst>
              <a:path w="2445841" h="377760">
                <a:moveTo>
                  <a:pt x="0" y="0"/>
                </a:moveTo>
                <a:lnTo>
                  <a:pt x="2445841" y="0"/>
                </a:lnTo>
                <a:lnTo>
                  <a:pt x="2445841" y="377760"/>
                </a:lnTo>
                <a:lnTo>
                  <a:pt x="0" y="377760"/>
                </a:lnTo>
                <a:lnTo>
                  <a:pt x="0" y="0"/>
                </a:lnTo>
                <a:close/>
              </a:path>
            </a:pathLst>
          </a:custGeom>
          <a:blipFill>
            <a:blip r:embed="rId3"/>
            <a:stretch>
              <a:fillRect l="-478" r="-478"/>
            </a:stretch>
          </a:blipFill>
        </p:spPr>
        <p:txBody>
          <a:bodyPr/>
          <a:lstStyle/>
          <a:p>
            <a:endParaRPr lang="en-GB" sz="1333"/>
          </a:p>
        </p:txBody>
      </p:sp>
      <p:grpSp>
        <p:nvGrpSpPr>
          <p:cNvPr id="4" name="Group 4"/>
          <p:cNvGrpSpPr/>
          <p:nvPr/>
        </p:nvGrpSpPr>
        <p:grpSpPr>
          <a:xfrm>
            <a:off x="0" y="1241"/>
            <a:ext cx="12198355" cy="6864056"/>
            <a:chOff x="0" y="0"/>
            <a:chExt cx="24399888" cy="13729900"/>
          </a:xfrm>
        </p:grpSpPr>
        <p:sp>
          <p:nvSpPr>
            <p:cNvPr id="5" name="Freeform 5"/>
            <p:cNvSpPr/>
            <p:nvPr/>
          </p:nvSpPr>
          <p:spPr>
            <a:xfrm>
              <a:off x="0" y="0"/>
              <a:ext cx="24399875" cy="13729843"/>
            </a:xfrm>
            <a:custGeom>
              <a:avLst/>
              <a:gdLst/>
              <a:ahLst/>
              <a:cxnLst/>
              <a:rect l="l" t="t" r="r" b="b"/>
              <a:pathLst>
                <a:path w="24399875" h="13729843">
                  <a:moveTo>
                    <a:pt x="0" y="0"/>
                  </a:moveTo>
                  <a:lnTo>
                    <a:pt x="24399875" y="0"/>
                  </a:lnTo>
                  <a:lnTo>
                    <a:pt x="24399875" y="13729843"/>
                  </a:lnTo>
                  <a:lnTo>
                    <a:pt x="0" y="13729843"/>
                  </a:lnTo>
                  <a:close/>
                </a:path>
              </a:pathLst>
            </a:custGeom>
            <a:solidFill>
              <a:srgbClr val="00264D"/>
            </a:solidFill>
          </p:spPr>
          <p:txBody>
            <a:bodyPr/>
            <a:lstStyle/>
            <a:p>
              <a:endParaRPr lang="en-GB" sz="1333"/>
            </a:p>
          </p:txBody>
        </p:sp>
      </p:grpSp>
      <p:grpSp>
        <p:nvGrpSpPr>
          <p:cNvPr id="6" name="Group 6"/>
          <p:cNvGrpSpPr/>
          <p:nvPr/>
        </p:nvGrpSpPr>
        <p:grpSpPr>
          <a:xfrm>
            <a:off x="2215239" y="682577"/>
            <a:ext cx="3082651" cy="5555336"/>
            <a:chOff x="0" y="0"/>
            <a:chExt cx="6166105" cy="11112119"/>
          </a:xfrm>
        </p:grpSpPr>
        <p:sp>
          <p:nvSpPr>
            <p:cNvPr id="7" name="Freeform 7"/>
            <p:cNvSpPr/>
            <p:nvPr/>
          </p:nvSpPr>
          <p:spPr>
            <a:xfrm>
              <a:off x="0" y="0"/>
              <a:ext cx="6166105" cy="11112119"/>
            </a:xfrm>
            <a:custGeom>
              <a:avLst/>
              <a:gdLst/>
              <a:ahLst/>
              <a:cxnLst/>
              <a:rect l="l" t="t" r="r" b="b"/>
              <a:pathLst>
                <a:path w="6166104" h="11112119">
                  <a:moveTo>
                    <a:pt x="0" y="0"/>
                  </a:moveTo>
                  <a:lnTo>
                    <a:pt x="6166104" y="0"/>
                  </a:lnTo>
                  <a:lnTo>
                    <a:pt x="6166104" y="11112119"/>
                  </a:lnTo>
                  <a:lnTo>
                    <a:pt x="0" y="11112119"/>
                  </a:lnTo>
                  <a:close/>
                </a:path>
              </a:pathLst>
            </a:custGeom>
            <a:solidFill>
              <a:srgbClr val="FFFFFF">
                <a:alpha val="9804"/>
              </a:srgbClr>
            </a:solidFill>
          </p:spPr>
          <p:txBody>
            <a:bodyPr/>
            <a:lstStyle/>
            <a:p>
              <a:endParaRPr lang="en-GB" sz="1333" dirty="0"/>
            </a:p>
          </p:txBody>
        </p:sp>
      </p:grpSp>
      <p:grpSp>
        <p:nvGrpSpPr>
          <p:cNvPr id="8" name="Group 8"/>
          <p:cNvGrpSpPr/>
          <p:nvPr/>
        </p:nvGrpSpPr>
        <p:grpSpPr>
          <a:xfrm>
            <a:off x="5439218" y="675896"/>
            <a:ext cx="3520624" cy="5555331"/>
            <a:chOff x="0" y="0"/>
            <a:chExt cx="7042164" cy="11112109"/>
          </a:xfrm>
        </p:grpSpPr>
        <p:sp>
          <p:nvSpPr>
            <p:cNvPr id="9" name="Freeform 9"/>
            <p:cNvSpPr/>
            <p:nvPr/>
          </p:nvSpPr>
          <p:spPr>
            <a:xfrm>
              <a:off x="0" y="0"/>
              <a:ext cx="7042150" cy="11112081"/>
            </a:xfrm>
            <a:custGeom>
              <a:avLst/>
              <a:gdLst/>
              <a:ahLst/>
              <a:cxnLst/>
              <a:rect l="l" t="t" r="r" b="b"/>
              <a:pathLst>
                <a:path w="7042150" h="11112081">
                  <a:moveTo>
                    <a:pt x="0" y="0"/>
                  </a:moveTo>
                  <a:lnTo>
                    <a:pt x="7042150" y="0"/>
                  </a:lnTo>
                  <a:lnTo>
                    <a:pt x="7042150" y="11112081"/>
                  </a:lnTo>
                  <a:lnTo>
                    <a:pt x="0" y="11112081"/>
                  </a:lnTo>
                  <a:close/>
                </a:path>
              </a:pathLst>
            </a:custGeom>
            <a:solidFill>
              <a:srgbClr val="FFFFFF">
                <a:alpha val="9804"/>
              </a:srgbClr>
            </a:solidFill>
          </p:spPr>
          <p:txBody>
            <a:bodyPr/>
            <a:lstStyle/>
            <a:p>
              <a:endParaRPr lang="en-GB" sz="1333" dirty="0"/>
            </a:p>
          </p:txBody>
        </p:sp>
      </p:grpSp>
      <p:grpSp>
        <p:nvGrpSpPr>
          <p:cNvPr id="10" name="Group 10"/>
          <p:cNvGrpSpPr/>
          <p:nvPr/>
        </p:nvGrpSpPr>
        <p:grpSpPr>
          <a:xfrm>
            <a:off x="9055087" y="686951"/>
            <a:ext cx="3060286" cy="5555331"/>
            <a:chOff x="0" y="0"/>
            <a:chExt cx="6121370" cy="11112109"/>
          </a:xfrm>
        </p:grpSpPr>
        <p:sp>
          <p:nvSpPr>
            <p:cNvPr id="11" name="Freeform 11"/>
            <p:cNvSpPr/>
            <p:nvPr/>
          </p:nvSpPr>
          <p:spPr>
            <a:xfrm>
              <a:off x="0" y="0"/>
              <a:ext cx="6121357" cy="11112119"/>
            </a:xfrm>
            <a:custGeom>
              <a:avLst/>
              <a:gdLst/>
              <a:ahLst/>
              <a:cxnLst/>
              <a:rect l="l" t="t" r="r" b="b"/>
              <a:pathLst>
                <a:path w="6121357" h="11112119">
                  <a:moveTo>
                    <a:pt x="0" y="0"/>
                  </a:moveTo>
                  <a:lnTo>
                    <a:pt x="6121357" y="0"/>
                  </a:lnTo>
                  <a:lnTo>
                    <a:pt x="6121357" y="11112119"/>
                  </a:lnTo>
                  <a:lnTo>
                    <a:pt x="0" y="11112119"/>
                  </a:lnTo>
                  <a:close/>
                </a:path>
              </a:pathLst>
            </a:custGeom>
            <a:solidFill>
              <a:srgbClr val="FFFFFF">
                <a:alpha val="9804"/>
              </a:srgbClr>
            </a:solidFill>
          </p:spPr>
          <p:txBody>
            <a:bodyPr/>
            <a:lstStyle/>
            <a:p>
              <a:endParaRPr lang="en-GB" sz="1333"/>
            </a:p>
          </p:txBody>
        </p:sp>
      </p:grpSp>
      <p:sp>
        <p:nvSpPr>
          <p:cNvPr id="12" name="AutoShape 12"/>
          <p:cNvSpPr/>
          <p:nvPr/>
        </p:nvSpPr>
        <p:spPr>
          <a:xfrm>
            <a:off x="423582" y="1730493"/>
            <a:ext cx="10979770" cy="32432"/>
          </a:xfrm>
          <a:prstGeom prst="line">
            <a:avLst/>
          </a:prstGeom>
          <a:ln w="19050" cap="rnd">
            <a:solidFill>
              <a:srgbClr val="FF3A40"/>
            </a:solidFill>
            <a:prstDash val="solid"/>
            <a:headEnd type="none" w="sm" len="sm"/>
            <a:tailEnd type="none" w="sm" len="sm"/>
          </a:ln>
        </p:spPr>
        <p:txBody>
          <a:bodyPr/>
          <a:lstStyle/>
          <a:p>
            <a:endParaRPr lang="en-GB" sz="1333"/>
          </a:p>
        </p:txBody>
      </p:sp>
      <p:sp>
        <p:nvSpPr>
          <p:cNvPr id="13" name="AutoShape 13"/>
          <p:cNvSpPr/>
          <p:nvPr/>
        </p:nvSpPr>
        <p:spPr>
          <a:xfrm>
            <a:off x="423582" y="2695270"/>
            <a:ext cx="10894512" cy="3305"/>
          </a:xfrm>
          <a:prstGeom prst="line">
            <a:avLst/>
          </a:prstGeom>
          <a:ln w="19050" cap="rnd">
            <a:solidFill>
              <a:srgbClr val="F25E21"/>
            </a:solidFill>
            <a:prstDash val="solid"/>
            <a:headEnd type="none" w="sm" len="sm"/>
            <a:tailEnd type="none" w="sm" len="sm"/>
          </a:ln>
        </p:spPr>
        <p:txBody>
          <a:bodyPr/>
          <a:lstStyle/>
          <a:p>
            <a:endParaRPr lang="en-GB" sz="1333"/>
          </a:p>
        </p:txBody>
      </p:sp>
      <p:sp>
        <p:nvSpPr>
          <p:cNvPr id="14" name="AutoShape 14"/>
          <p:cNvSpPr/>
          <p:nvPr/>
        </p:nvSpPr>
        <p:spPr>
          <a:xfrm rot="5886">
            <a:off x="423572" y="3747035"/>
            <a:ext cx="11133024" cy="0"/>
          </a:xfrm>
          <a:prstGeom prst="line">
            <a:avLst/>
          </a:prstGeom>
          <a:ln w="19050" cap="rnd">
            <a:solidFill>
              <a:srgbClr val="F8981D"/>
            </a:solidFill>
            <a:prstDash val="solid"/>
            <a:headEnd type="none" w="sm" len="sm"/>
            <a:tailEnd type="none" w="sm" len="sm"/>
          </a:ln>
        </p:spPr>
        <p:txBody>
          <a:bodyPr/>
          <a:lstStyle/>
          <a:p>
            <a:endParaRPr lang="en-GB" sz="1333"/>
          </a:p>
        </p:txBody>
      </p:sp>
      <p:sp>
        <p:nvSpPr>
          <p:cNvPr id="15" name="AutoShape 15"/>
          <p:cNvSpPr/>
          <p:nvPr/>
        </p:nvSpPr>
        <p:spPr>
          <a:xfrm rot="5886">
            <a:off x="423572" y="4670388"/>
            <a:ext cx="11133024" cy="0"/>
          </a:xfrm>
          <a:prstGeom prst="line">
            <a:avLst/>
          </a:prstGeom>
          <a:ln w="19050" cap="rnd">
            <a:solidFill>
              <a:srgbClr val="FED13B"/>
            </a:solidFill>
            <a:prstDash val="solid"/>
            <a:headEnd type="none" w="sm" len="sm"/>
            <a:tailEnd type="none" w="sm" len="sm"/>
          </a:ln>
        </p:spPr>
        <p:txBody>
          <a:bodyPr/>
          <a:lstStyle/>
          <a:p>
            <a:endParaRPr lang="en-GB" sz="1333"/>
          </a:p>
        </p:txBody>
      </p:sp>
      <p:sp>
        <p:nvSpPr>
          <p:cNvPr id="16" name="AutoShape 16"/>
          <p:cNvSpPr/>
          <p:nvPr/>
        </p:nvSpPr>
        <p:spPr>
          <a:xfrm>
            <a:off x="423581" y="5671198"/>
            <a:ext cx="10363553" cy="14799"/>
          </a:xfrm>
          <a:prstGeom prst="line">
            <a:avLst/>
          </a:prstGeom>
          <a:ln w="19050" cap="rnd">
            <a:solidFill>
              <a:srgbClr val="25B3E0"/>
            </a:solidFill>
            <a:prstDash val="solid"/>
            <a:headEnd type="none" w="sm" len="sm"/>
            <a:tailEnd type="none" w="sm" len="sm"/>
          </a:ln>
        </p:spPr>
        <p:txBody>
          <a:bodyPr/>
          <a:lstStyle/>
          <a:p>
            <a:endParaRPr lang="en-GB" sz="1333"/>
          </a:p>
        </p:txBody>
      </p:sp>
      <p:grpSp>
        <p:nvGrpSpPr>
          <p:cNvPr id="17" name="Group 17"/>
          <p:cNvGrpSpPr/>
          <p:nvPr/>
        </p:nvGrpSpPr>
        <p:grpSpPr>
          <a:xfrm>
            <a:off x="421437" y="1533545"/>
            <a:ext cx="1728769" cy="408966"/>
            <a:chOff x="0" y="0"/>
            <a:chExt cx="3457988" cy="818039"/>
          </a:xfrm>
        </p:grpSpPr>
        <p:sp>
          <p:nvSpPr>
            <p:cNvPr id="18" name="Freeform 18"/>
            <p:cNvSpPr/>
            <p:nvPr/>
          </p:nvSpPr>
          <p:spPr>
            <a:xfrm>
              <a:off x="12700" y="12700"/>
              <a:ext cx="3432556" cy="792607"/>
            </a:xfrm>
            <a:custGeom>
              <a:avLst/>
              <a:gdLst/>
              <a:ahLst/>
              <a:cxnLst/>
              <a:rect l="l" t="t" r="r" b="b"/>
              <a:pathLst>
                <a:path w="3432556" h="792607">
                  <a:moveTo>
                    <a:pt x="0" y="0"/>
                  </a:moveTo>
                  <a:lnTo>
                    <a:pt x="3432556" y="0"/>
                  </a:lnTo>
                  <a:lnTo>
                    <a:pt x="3432556" y="792607"/>
                  </a:lnTo>
                  <a:lnTo>
                    <a:pt x="0" y="792607"/>
                  </a:lnTo>
                  <a:close/>
                </a:path>
              </a:pathLst>
            </a:custGeom>
            <a:solidFill>
              <a:srgbClr val="00264D"/>
            </a:solidFill>
          </p:spPr>
          <p:txBody>
            <a:bodyPr/>
            <a:lstStyle/>
            <a:p>
              <a:endParaRPr lang="en-GB" sz="1333"/>
            </a:p>
          </p:txBody>
        </p:sp>
        <p:sp>
          <p:nvSpPr>
            <p:cNvPr id="19" name="Freeform 19"/>
            <p:cNvSpPr/>
            <p:nvPr/>
          </p:nvSpPr>
          <p:spPr>
            <a:xfrm>
              <a:off x="0" y="0"/>
              <a:ext cx="3457956" cy="818007"/>
            </a:xfrm>
            <a:custGeom>
              <a:avLst/>
              <a:gdLst/>
              <a:ahLst/>
              <a:cxnLst/>
              <a:rect l="l" t="t" r="r" b="b"/>
              <a:pathLst>
                <a:path w="3457956" h="818007">
                  <a:moveTo>
                    <a:pt x="12700" y="0"/>
                  </a:moveTo>
                  <a:lnTo>
                    <a:pt x="3445256" y="0"/>
                  </a:lnTo>
                  <a:cubicBezTo>
                    <a:pt x="3452241" y="0"/>
                    <a:pt x="3457956" y="5715"/>
                    <a:pt x="3457956" y="12700"/>
                  </a:cubicBezTo>
                  <a:lnTo>
                    <a:pt x="3457956" y="805307"/>
                  </a:lnTo>
                  <a:cubicBezTo>
                    <a:pt x="3457956" y="812292"/>
                    <a:pt x="3452241" y="818007"/>
                    <a:pt x="3445256" y="818007"/>
                  </a:cubicBezTo>
                  <a:lnTo>
                    <a:pt x="12700" y="818007"/>
                  </a:lnTo>
                  <a:cubicBezTo>
                    <a:pt x="5715" y="818007"/>
                    <a:pt x="0" y="812292"/>
                    <a:pt x="0" y="805307"/>
                  </a:cubicBezTo>
                  <a:lnTo>
                    <a:pt x="0" y="12700"/>
                  </a:lnTo>
                  <a:cubicBezTo>
                    <a:pt x="0" y="5715"/>
                    <a:pt x="5715" y="0"/>
                    <a:pt x="12700" y="0"/>
                  </a:cubicBezTo>
                  <a:moveTo>
                    <a:pt x="12700" y="25400"/>
                  </a:moveTo>
                  <a:lnTo>
                    <a:pt x="12700" y="12700"/>
                  </a:lnTo>
                  <a:lnTo>
                    <a:pt x="25400" y="12700"/>
                  </a:lnTo>
                  <a:lnTo>
                    <a:pt x="25400" y="805307"/>
                  </a:lnTo>
                  <a:lnTo>
                    <a:pt x="12700" y="805307"/>
                  </a:lnTo>
                  <a:lnTo>
                    <a:pt x="12700" y="792607"/>
                  </a:lnTo>
                  <a:lnTo>
                    <a:pt x="3445256" y="792607"/>
                  </a:lnTo>
                  <a:lnTo>
                    <a:pt x="3445256" y="805307"/>
                  </a:lnTo>
                  <a:lnTo>
                    <a:pt x="3432556" y="805307"/>
                  </a:lnTo>
                  <a:lnTo>
                    <a:pt x="3432556" y="12700"/>
                  </a:lnTo>
                  <a:lnTo>
                    <a:pt x="3445256" y="12700"/>
                  </a:lnTo>
                  <a:lnTo>
                    <a:pt x="3445256" y="25400"/>
                  </a:lnTo>
                  <a:lnTo>
                    <a:pt x="12700" y="25400"/>
                  </a:lnTo>
                  <a:close/>
                </a:path>
              </a:pathLst>
            </a:custGeom>
            <a:solidFill>
              <a:srgbClr val="FF3A40"/>
            </a:solidFill>
          </p:spPr>
          <p:txBody>
            <a:bodyPr/>
            <a:lstStyle/>
            <a:p>
              <a:endParaRPr lang="en-GB" sz="1333"/>
            </a:p>
          </p:txBody>
        </p:sp>
        <p:sp>
          <p:nvSpPr>
            <p:cNvPr id="20" name="TextBox 20"/>
            <p:cNvSpPr txBox="1"/>
            <p:nvPr/>
          </p:nvSpPr>
          <p:spPr>
            <a:xfrm>
              <a:off x="0" y="-19050"/>
              <a:ext cx="3457988" cy="837089"/>
            </a:xfrm>
            <a:prstGeom prst="rect">
              <a:avLst/>
            </a:prstGeom>
          </p:spPr>
          <p:txBody>
            <a:bodyPr lIns="33862" tIns="33862" rIns="33862" bIns="33862" rtlCol="0" anchor="ctr"/>
            <a:lstStyle/>
            <a:p>
              <a:pPr algn="ctr">
                <a:lnSpc>
                  <a:spcPts val="1081"/>
                </a:lnSpc>
              </a:pPr>
              <a:r>
                <a:rPr lang="en-US" sz="901">
                  <a:solidFill>
                    <a:srgbClr val="FF0000"/>
                  </a:solidFill>
                  <a:latin typeface="Arimo"/>
                  <a:ea typeface="Arimo"/>
                  <a:cs typeface="Arimo"/>
                  <a:sym typeface="Arimo"/>
                </a:rPr>
                <a:t>LEADERSHIP AND GOVERNANCE</a:t>
              </a:r>
            </a:p>
          </p:txBody>
        </p:sp>
      </p:grpSp>
      <p:grpSp>
        <p:nvGrpSpPr>
          <p:cNvPr id="21" name="Group 21"/>
          <p:cNvGrpSpPr/>
          <p:nvPr/>
        </p:nvGrpSpPr>
        <p:grpSpPr>
          <a:xfrm>
            <a:off x="421437" y="2496675"/>
            <a:ext cx="1728769" cy="408966"/>
            <a:chOff x="0" y="0"/>
            <a:chExt cx="3457988" cy="818039"/>
          </a:xfrm>
        </p:grpSpPr>
        <p:sp>
          <p:nvSpPr>
            <p:cNvPr id="22" name="Freeform 22"/>
            <p:cNvSpPr/>
            <p:nvPr/>
          </p:nvSpPr>
          <p:spPr>
            <a:xfrm>
              <a:off x="12700" y="12700"/>
              <a:ext cx="3432556" cy="792607"/>
            </a:xfrm>
            <a:custGeom>
              <a:avLst/>
              <a:gdLst/>
              <a:ahLst/>
              <a:cxnLst/>
              <a:rect l="l" t="t" r="r" b="b"/>
              <a:pathLst>
                <a:path w="3432556" h="792607">
                  <a:moveTo>
                    <a:pt x="0" y="0"/>
                  </a:moveTo>
                  <a:lnTo>
                    <a:pt x="3432556" y="0"/>
                  </a:lnTo>
                  <a:lnTo>
                    <a:pt x="3432556" y="792607"/>
                  </a:lnTo>
                  <a:lnTo>
                    <a:pt x="0" y="792607"/>
                  </a:lnTo>
                  <a:close/>
                </a:path>
              </a:pathLst>
            </a:custGeom>
            <a:solidFill>
              <a:srgbClr val="00264D"/>
            </a:solidFill>
          </p:spPr>
          <p:txBody>
            <a:bodyPr/>
            <a:lstStyle/>
            <a:p>
              <a:endParaRPr lang="en-GB" sz="1333"/>
            </a:p>
          </p:txBody>
        </p:sp>
        <p:sp>
          <p:nvSpPr>
            <p:cNvPr id="23" name="Freeform 23"/>
            <p:cNvSpPr/>
            <p:nvPr/>
          </p:nvSpPr>
          <p:spPr>
            <a:xfrm>
              <a:off x="0" y="0"/>
              <a:ext cx="3457956" cy="818007"/>
            </a:xfrm>
            <a:custGeom>
              <a:avLst/>
              <a:gdLst/>
              <a:ahLst/>
              <a:cxnLst/>
              <a:rect l="l" t="t" r="r" b="b"/>
              <a:pathLst>
                <a:path w="3457956" h="818007">
                  <a:moveTo>
                    <a:pt x="12700" y="0"/>
                  </a:moveTo>
                  <a:lnTo>
                    <a:pt x="3445256" y="0"/>
                  </a:lnTo>
                  <a:cubicBezTo>
                    <a:pt x="3452241" y="0"/>
                    <a:pt x="3457956" y="5715"/>
                    <a:pt x="3457956" y="12700"/>
                  </a:cubicBezTo>
                  <a:lnTo>
                    <a:pt x="3457956" y="805307"/>
                  </a:lnTo>
                  <a:cubicBezTo>
                    <a:pt x="3457956" y="812292"/>
                    <a:pt x="3452241" y="818007"/>
                    <a:pt x="3445256" y="818007"/>
                  </a:cubicBezTo>
                  <a:lnTo>
                    <a:pt x="12700" y="818007"/>
                  </a:lnTo>
                  <a:cubicBezTo>
                    <a:pt x="5715" y="818007"/>
                    <a:pt x="0" y="812292"/>
                    <a:pt x="0" y="805307"/>
                  </a:cubicBezTo>
                  <a:lnTo>
                    <a:pt x="0" y="12700"/>
                  </a:lnTo>
                  <a:cubicBezTo>
                    <a:pt x="0" y="5715"/>
                    <a:pt x="5715" y="0"/>
                    <a:pt x="12700" y="0"/>
                  </a:cubicBezTo>
                  <a:moveTo>
                    <a:pt x="12700" y="25400"/>
                  </a:moveTo>
                  <a:lnTo>
                    <a:pt x="12700" y="12700"/>
                  </a:lnTo>
                  <a:lnTo>
                    <a:pt x="25400" y="12700"/>
                  </a:lnTo>
                  <a:lnTo>
                    <a:pt x="25400" y="805307"/>
                  </a:lnTo>
                  <a:lnTo>
                    <a:pt x="12700" y="805307"/>
                  </a:lnTo>
                  <a:lnTo>
                    <a:pt x="12700" y="792607"/>
                  </a:lnTo>
                  <a:lnTo>
                    <a:pt x="3445256" y="792607"/>
                  </a:lnTo>
                  <a:lnTo>
                    <a:pt x="3445256" y="805307"/>
                  </a:lnTo>
                  <a:lnTo>
                    <a:pt x="3432556" y="805307"/>
                  </a:lnTo>
                  <a:lnTo>
                    <a:pt x="3432556" y="12700"/>
                  </a:lnTo>
                  <a:lnTo>
                    <a:pt x="3445256" y="12700"/>
                  </a:lnTo>
                  <a:lnTo>
                    <a:pt x="3445256" y="25400"/>
                  </a:lnTo>
                  <a:lnTo>
                    <a:pt x="12700" y="25400"/>
                  </a:lnTo>
                  <a:close/>
                </a:path>
              </a:pathLst>
            </a:custGeom>
            <a:solidFill>
              <a:srgbClr val="F25E21"/>
            </a:solidFill>
          </p:spPr>
          <p:txBody>
            <a:bodyPr/>
            <a:lstStyle/>
            <a:p>
              <a:endParaRPr lang="en-GB" sz="1333"/>
            </a:p>
          </p:txBody>
        </p:sp>
        <p:sp>
          <p:nvSpPr>
            <p:cNvPr id="24" name="TextBox 24"/>
            <p:cNvSpPr txBox="1"/>
            <p:nvPr/>
          </p:nvSpPr>
          <p:spPr>
            <a:xfrm>
              <a:off x="0" y="-19050"/>
              <a:ext cx="3457988" cy="837089"/>
            </a:xfrm>
            <a:prstGeom prst="rect">
              <a:avLst/>
            </a:prstGeom>
          </p:spPr>
          <p:txBody>
            <a:bodyPr lIns="33862" tIns="33862" rIns="33862" bIns="33862" rtlCol="0" anchor="ctr"/>
            <a:lstStyle/>
            <a:p>
              <a:pPr algn="ctr">
                <a:lnSpc>
                  <a:spcPts val="1081"/>
                </a:lnSpc>
              </a:pPr>
              <a:r>
                <a:rPr lang="en-US" sz="901">
                  <a:solidFill>
                    <a:srgbClr val="F25E21"/>
                  </a:solidFill>
                  <a:latin typeface="Arimo"/>
                  <a:ea typeface="Arimo"/>
                  <a:cs typeface="Arimo"/>
                  <a:sym typeface="Arimo"/>
                </a:rPr>
                <a:t>TEACHING, LEARNING, RESEARCH</a:t>
              </a:r>
            </a:p>
          </p:txBody>
        </p:sp>
      </p:grpSp>
      <p:grpSp>
        <p:nvGrpSpPr>
          <p:cNvPr id="25" name="Group 25"/>
          <p:cNvGrpSpPr/>
          <p:nvPr/>
        </p:nvGrpSpPr>
        <p:grpSpPr>
          <a:xfrm>
            <a:off x="421437" y="3551514"/>
            <a:ext cx="1728769" cy="408966"/>
            <a:chOff x="0" y="0"/>
            <a:chExt cx="3457988" cy="818039"/>
          </a:xfrm>
        </p:grpSpPr>
        <p:sp>
          <p:nvSpPr>
            <p:cNvPr id="26" name="Freeform 26"/>
            <p:cNvSpPr/>
            <p:nvPr/>
          </p:nvSpPr>
          <p:spPr>
            <a:xfrm>
              <a:off x="12700" y="12700"/>
              <a:ext cx="3432556" cy="792607"/>
            </a:xfrm>
            <a:custGeom>
              <a:avLst/>
              <a:gdLst/>
              <a:ahLst/>
              <a:cxnLst/>
              <a:rect l="l" t="t" r="r" b="b"/>
              <a:pathLst>
                <a:path w="3432556" h="792607">
                  <a:moveTo>
                    <a:pt x="0" y="0"/>
                  </a:moveTo>
                  <a:lnTo>
                    <a:pt x="3432556" y="0"/>
                  </a:lnTo>
                  <a:lnTo>
                    <a:pt x="3432556" y="792607"/>
                  </a:lnTo>
                  <a:lnTo>
                    <a:pt x="0" y="792607"/>
                  </a:lnTo>
                  <a:close/>
                </a:path>
              </a:pathLst>
            </a:custGeom>
            <a:solidFill>
              <a:srgbClr val="00264D"/>
            </a:solidFill>
          </p:spPr>
          <p:txBody>
            <a:bodyPr/>
            <a:lstStyle/>
            <a:p>
              <a:endParaRPr lang="en-GB" sz="1333"/>
            </a:p>
          </p:txBody>
        </p:sp>
        <p:sp>
          <p:nvSpPr>
            <p:cNvPr id="27" name="Freeform 27"/>
            <p:cNvSpPr/>
            <p:nvPr/>
          </p:nvSpPr>
          <p:spPr>
            <a:xfrm>
              <a:off x="0" y="0"/>
              <a:ext cx="3457956" cy="818007"/>
            </a:xfrm>
            <a:custGeom>
              <a:avLst/>
              <a:gdLst/>
              <a:ahLst/>
              <a:cxnLst/>
              <a:rect l="l" t="t" r="r" b="b"/>
              <a:pathLst>
                <a:path w="3457956" h="818007">
                  <a:moveTo>
                    <a:pt x="12700" y="0"/>
                  </a:moveTo>
                  <a:lnTo>
                    <a:pt x="3445256" y="0"/>
                  </a:lnTo>
                  <a:cubicBezTo>
                    <a:pt x="3452241" y="0"/>
                    <a:pt x="3457956" y="5715"/>
                    <a:pt x="3457956" y="12700"/>
                  </a:cubicBezTo>
                  <a:lnTo>
                    <a:pt x="3457956" y="805307"/>
                  </a:lnTo>
                  <a:cubicBezTo>
                    <a:pt x="3457956" y="812292"/>
                    <a:pt x="3452241" y="818007"/>
                    <a:pt x="3445256" y="818007"/>
                  </a:cubicBezTo>
                  <a:lnTo>
                    <a:pt x="12700" y="818007"/>
                  </a:lnTo>
                  <a:cubicBezTo>
                    <a:pt x="5715" y="818007"/>
                    <a:pt x="0" y="812292"/>
                    <a:pt x="0" y="805307"/>
                  </a:cubicBezTo>
                  <a:lnTo>
                    <a:pt x="0" y="12700"/>
                  </a:lnTo>
                  <a:cubicBezTo>
                    <a:pt x="0" y="5715"/>
                    <a:pt x="5715" y="0"/>
                    <a:pt x="12700" y="0"/>
                  </a:cubicBezTo>
                  <a:moveTo>
                    <a:pt x="12700" y="25400"/>
                  </a:moveTo>
                  <a:lnTo>
                    <a:pt x="12700" y="12700"/>
                  </a:lnTo>
                  <a:lnTo>
                    <a:pt x="25400" y="12700"/>
                  </a:lnTo>
                  <a:lnTo>
                    <a:pt x="25400" y="805307"/>
                  </a:lnTo>
                  <a:lnTo>
                    <a:pt x="12700" y="805307"/>
                  </a:lnTo>
                  <a:lnTo>
                    <a:pt x="12700" y="792607"/>
                  </a:lnTo>
                  <a:lnTo>
                    <a:pt x="3445256" y="792607"/>
                  </a:lnTo>
                  <a:lnTo>
                    <a:pt x="3445256" y="805307"/>
                  </a:lnTo>
                  <a:lnTo>
                    <a:pt x="3432556" y="805307"/>
                  </a:lnTo>
                  <a:lnTo>
                    <a:pt x="3432556" y="12700"/>
                  </a:lnTo>
                  <a:lnTo>
                    <a:pt x="3445256" y="12700"/>
                  </a:lnTo>
                  <a:lnTo>
                    <a:pt x="3445256" y="25400"/>
                  </a:lnTo>
                  <a:lnTo>
                    <a:pt x="12700" y="25400"/>
                  </a:lnTo>
                  <a:close/>
                </a:path>
              </a:pathLst>
            </a:custGeom>
            <a:solidFill>
              <a:srgbClr val="F8981D"/>
            </a:solidFill>
          </p:spPr>
          <p:txBody>
            <a:bodyPr/>
            <a:lstStyle/>
            <a:p>
              <a:endParaRPr lang="en-GB" sz="1333"/>
            </a:p>
          </p:txBody>
        </p:sp>
        <p:sp>
          <p:nvSpPr>
            <p:cNvPr id="28" name="TextBox 28"/>
            <p:cNvSpPr txBox="1"/>
            <p:nvPr/>
          </p:nvSpPr>
          <p:spPr>
            <a:xfrm>
              <a:off x="0" y="-19050"/>
              <a:ext cx="3457988" cy="837089"/>
            </a:xfrm>
            <a:prstGeom prst="rect">
              <a:avLst/>
            </a:prstGeom>
          </p:spPr>
          <p:txBody>
            <a:bodyPr lIns="33862" tIns="33862" rIns="33862" bIns="33862" rtlCol="0" anchor="ctr"/>
            <a:lstStyle/>
            <a:p>
              <a:pPr algn="ctr">
                <a:lnSpc>
                  <a:spcPts val="1081"/>
                </a:lnSpc>
              </a:pPr>
              <a:r>
                <a:rPr lang="en-US" sz="901">
                  <a:solidFill>
                    <a:srgbClr val="F8981D"/>
                  </a:solidFill>
                  <a:latin typeface="Arimo"/>
                  <a:ea typeface="Arimo"/>
                  <a:cs typeface="Arimo"/>
                  <a:sym typeface="Arimo"/>
                </a:rPr>
                <a:t>ESTATES AND OPERATIONS</a:t>
              </a:r>
            </a:p>
          </p:txBody>
        </p:sp>
      </p:grpSp>
      <p:grpSp>
        <p:nvGrpSpPr>
          <p:cNvPr id="29" name="Group 29"/>
          <p:cNvGrpSpPr/>
          <p:nvPr/>
        </p:nvGrpSpPr>
        <p:grpSpPr>
          <a:xfrm>
            <a:off x="421437" y="4463224"/>
            <a:ext cx="1728769" cy="408966"/>
            <a:chOff x="0" y="0"/>
            <a:chExt cx="3457988" cy="818039"/>
          </a:xfrm>
        </p:grpSpPr>
        <p:sp>
          <p:nvSpPr>
            <p:cNvPr id="30" name="Freeform 30"/>
            <p:cNvSpPr/>
            <p:nvPr/>
          </p:nvSpPr>
          <p:spPr>
            <a:xfrm>
              <a:off x="12700" y="12700"/>
              <a:ext cx="3432556" cy="792607"/>
            </a:xfrm>
            <a:custGeom>
              <a:avLst/>
              <a:gdLst/>
              <a:ahLst/>
              <a:cxnLst/>
              <a:rect l="l" t="t" r="r" b="b"/>
              <a:pathLst>
                <a:path w="3432556" h="792607">
                  <a:moveTo>
                    <a:pt x="0" y="0"/>
                  </a:moveTo>
                  <a:lnTo>
                    <a:pt x="3432556" y="0"/>
                  </a:lnTo>
                  <a:lnTo>
                    <a:pt x="3432556" y="792607"/>
                  </a:lnTo>
                  <a:lnTo>
                    <a:pt x="0" y="792607"/>
                  </a:lnTo>
                  <a:close/>
                </a:path>
              </a:pathLst>
            </a:custGeom>
            <a:solidFill>
              <a:srgbClr val="00264D"/>
            </a:solidFill>
          </p:spPr>
          <p:txBody>
            <a:bodyPr/>
            <a:lstStyle/>
            <a:p>
              <a:endParaRPr lang="en-GB" sz="1333"/>
            </a:p>
          </p:txBody>
        </p:sp>
        <p:sp>
          <p:nvSpPr>
            <p:cNvPr id="31" name="Freeform 31"/>
            <p:cNvSpPr/>
            <p:nvPr/>
          </p:nvSpPr>
          <p:spPr>
            <a:xfrm>
              <a:off x="0" y="0"/>
              <a:ext cx="3457956" cy="818007"/>
            </a:xfrm>
            <a:custGeom>
              <a:avLst/>
              <a:gdLst/>
              <a:ahLst/>
              <a:cxnLst/>
              <a:rect l="l" t="t" r="r" b="b"/>
              <a:pathLst>
                <a:path w="3457956" h="818007">
                  <a:moveTo>
                    <a:pt x="12700" y="0"/>
                  </a:moveTo>
                  <a:lnTo>
                    <a:pt x="3445256" y="0"/>
                  </a:lnTo>
                  <a:cubicBezTo>
                    <a:pt x="3452241" y="0"/>
                    <a:pt x="3457956" y="5715"/>
                    <a:pt x="3457956" y="12700"/>
                  </a:cubicBezTo>
                  <a:lnTo>
                    <a:pt x="3457956" y="805307"/>
                  </a:lnTo>
                  <a:cubicBezTo>
                    <a:pt x="3457956" y="812292"/>
                    <a:pt x="3452241" y="818007"/>
                    <a:pt x="3445256" y="818007"/>
                  </a:cubicBezTo>
                  <a:lnTo>
                    <a:pt x="12700" y="818007"/>
                  </a:lnTo>
                  <a:cubicBezTo>
                    <a:pt x="5715" y="818007"/>
                    <a:pt x="0" y="812292"/>
                    <a:pt x="0" y="805307"/>
                  </a:cubicBezTo>
                  <a:lnTo>
                    <a:pt x="0" y="12700"/>
                  </a:lnTo>
                  <a:cubicBezTo>
                    <a:pt x="0" y="5715"/>
                    <a:pt x="5715" y="0"/>
                    <a:pt x="12700" y="0"/>
                  </a:cubicBezTo>
                  <a:moveTo>
                    <a:pt x="12700" y="25400"/>
                  </a:moveTo>
                  <a:lnTo>
                    <a:pt x="12700" y="12700"/>
                  </a:lnTo>
                  <a:lnTo>
                    <a:pt x="25400" y="12700"/>
                  </a:lnTo>
                  <a:lnTo>
                    <a:pt x="25400" y="805307"/>
                  </a:lnTo>
                  <a:lnTo>
                    <a:pt x="12700" y="805307"/>
                  </a:lnTo>
                  <a:lnTo>
                    <a:pt x="12700" y="792607"/>
                  </a:lnTo>
                  <a:lnTo>
                    <a:pt x="3445256" y="792607"/>
                  </a:lnTo>
                  <a:lnTo>
                    <a:pt x="3445256" y="805307"/>
                  </a:lnTo>
                  <a:lnTo>
                    <a:pt x="3432556" y="805307"/>
                  </a:lnTo>
                  <a:lnTo>
                    <a:pt x="3432556" y="12700"/>
                  </a:lnTo>
                  <a:lnTo>
                    <a:pt x="3445256" y="12700"/>
                  </a:lnTo>
                  <a:lnTo>
                    <a:pt x="3445256" y="25400"/>
                  </a:lnTo>
                  <a:lnTo>
                    <a:pt x="12700" y="25400"/>
                  </a:lnTo>
                  <a:close/>
                </a:path>
              </a:pathLst>
            </a:custGeom>
            <a:solidFill>
              <a:srgbClr val="FED13B"/>
            </a:solidFill>
          </p:spPr>
          <p:txBody>
            <a:bodyPr/>
            <a:lstStyle/>
            <a:p>
              <a:endParaRPr lang="en-GB" sz="1333"/>
            </a:p>
          </p:txBody>
        </p:sp>
        <p:sp>
          <p:nvSpPr>
            <p:cNvPr id="32" name="TextBox 32"/>
            <p:cNvSpPr txBox="1"/>
            <p:nvPr/>
          </p:nvSpPr>
          <p:spPr>
            <a:xfrm>
              <a:off x="0" y="-19050"/>
              <a:ext cx="3457988" cy="837089"/>
            </a:xfrm>
            <a:prstGeom prst="rect">
              <a:avLst/>
            </a:prstGeom>
          </p:spPr>
          <p:txBody>
            <a:bodyPr lIns="33862" tIns="33862" rIns="33862" bIns="33862" rtlCol="0" anchor="ctr"/>
            <a:lstStyle/>
            <a:p>
              <a:pPr algn="ctr">
                <a:lnSpc>
                  <a:spcPts val="1081"/>
                </a:lnSpc>
              </a:pPr>
              <a:r>
                <a:rPr lang="en-US" sz="901">
                  <a:solidFill>
                    <a:srgbClr val="FED13B"/>
                  </a:solidFill>
                  <a:latin typeface="Arimo"/>
                  <a:ea typeface="Arimo"/>
                  <a:cs typeface="Arimo"/>
                  <a:sym typeface="Arimo"/>
                </a:rPr>
                <a:t>PARTNERSHIPS AND ENGAGEMENT</a:t>
              </a:r>
            </a:p>
          </p:txBody>
        </p:sp>
      </p:grpSp>
      <p:grpSp>
        <p:nvGrpSpPr>
          <p:cNvPr id="33" name="Group 33"/>
          <p:cNvGrpSpPr/>
          <p:nvPr/>
        </p:nvGrpSpPr>
        <p:grpSpPr>
          <a:xfrm>
            <a:off x="421437" y="5471956"/>
            <a:ext cx="1728769" cy="408966"/>
            <a:chOff x="0" y="0"/>
            <a:chExt cx="3457988" cy="818039"/>
          </a:xfrm>
        </p:grpSpPr>
        <p:sp>
          <p:nvSpPr>
            <p:cNvPr id="34" name="Freeform 34"/>
            <p:cNvSpPr/>
            <p:nvPr/>
          </p:nvSpPr>
          <p:spPr>
            <a:xfrm>
              <a:off x="12700" y="12700"/>
              <a:ext cx="3432556" cy="792607"/>
            </a:xfrm>
            <a:custGeom>
              <a:avLst/>
              <a:gdLst/>
              <a:ahLst/>
              <a:cxnLst/>
              <a:rect l="l" t="t" r="r" b="b"/>
              <a:pathLst>
                <a:path w="3432556" h="792607">
                  <a:moveTo>
                    <a:pt x="0" y="0"/>
                  </a:moveTo>
                  <a:lnTo>
                    <a:pt x="3432556" y="0"/>
                  </a:lnTo>
                  <a:lnTo>
                    <a:pt x="3432556" y="792607"/>
                  </a:lnTo>
                  <a:lnTo>
                    <a:pt x="0" y="792607"/>
                  </a:lnTo>
                  <a:close/>
                </a:path>
              </a:pathLst>
            </a:custGeom>
            <a:solidFill>
              <a:srgbClr val="00264D"/>
            </a:solidFill>
          </p:spPr>
          <p:txBody>
            <a:bodyPr/>
            <a:lstStyle/>
            <a:p>
              <a:endParaRPr lang="en-GB" sz="1333"/>
            </a:p>
          </p:txBody>
        </p:sp>
        <p:sp>
          <p:nvSpPr>
            <p:cNvPr id="35" name="Freeform 35"/>
            <p:cNvSpPr/>
            <p:nvPr/>
          </p:nvSpPr>
          <p:spPr>
            <a:xfrm>
              <a:off x="0" y="0"/>
              <a:ext cx="3457956" cy="818007"/>
            </a:xfrm>
            <a:custGeom>
              <a:avLst/>
              <a:gdLst/>
              <a:ahLst/>
              <a:cxnLst/>
              <a:rect l="l" t="t" r="r" b="b"/>
              <a:pathLst>
                <a:path w="3457956" h="818007">
                  <a:moveTo>
                    <a:pt x="12700" y="0"/>
                  </a:moveTo>
                  <a:lnTo>
                    <a:pt x="3445256" y="0"/>
                  </a:lnTo>
                  <a:cubicBezTo>
                    <a:pt x="3452241" y="0"/>
                    <a:pt x="3457956" y="5715"/>
                    <a:pt x="3457956" y="12700"/>
                  </a:cubicBezTo>
                  <a:lnTo>
                    <a:pt x="3457956" y="805307"/>
                  </a:lnTo>
                  <a:cubicBezTo>
                    <a:pt x="3457956" y="812292"/>
                    <a:pt x="3452241" y="818007"/>
                    <a:pt x="3445256" y="818007"/>
                  </a:cubicBezTo>
                  <a:lnTo>
                    <a:pt x="12700" y="818007"/>
                  </a:lnTo>
                  <a:cubicBezTo>
                    <a:pt x="5715" y="818007"/>
                    <a:pt x="0" y="812292"/>
                    <a:pt x="0" y="805307"/>
                  </a:cubicBezTo>
                  <a:lnTo>
                    <a:pt x="0" y="12700"/>
                  </a:lnTo>
                  <a:cubicBezTo>
                    <a:pt x="0" y="5715"/>
                    <a:pt x="5715" y="0"/>
                    <a:pt x="12700" y="0"/>
                  </a:cubicBezTo>
                  <a:moveTo>
                    <a:pt x="12700" y="25400"/>
                  </a:moveTo>
                  <a:lnTo>
                    <a:pt x="12700" y="12700"/>
                  </a:lnTo>
                  <a:lnTo>
                    <a:pt x="25400" y="12700"/>
                  </a:lnTo>
                  <a:lnTo>
                    <a:pt x="25400" y="805307"/>
                  </a:lnTo>
                  <a:lnTo>
                    <a:pt x="12700" y="805307"/>
                  </a:lnTo>
                  <a:lnTo>
                    <a:pt x="12700" y="792607"/>
                  </a:lnTo>
                  <a:lnTo>
                    <a:pt x="3445256" y="792607"/>
                  </a:lnTo>
                  <a:lnTo>
                    <a:pt x="3445256" y="805307"/>
                  </a:lnTo>
                  <a:lnTo>
                    <a:pt x="3432556" y="805307"/>
                  </a:lnTo>
                  <a:lnTo>
                    <a:pt x="3432556" y="12700"/>
                  </a:lnTo>
                  <a:lnTo>
                    <a:pt x="3445256" y="12700"/>
                  </a:lnTo>
                  <a:lnTo>
                    <a:pt x="3445256" y="25400"/>
                  </a:lnTo>
                  <a:lnTo>
                    <a:pt x="12700" y="25400"/>
                  </a:lnTo>
                  <a:close/>
                </a:path>
              </a:pathLst>
            </a:custGeom>
            <a:solidFill>
              <a:srgbClr val="25B3E0"/>
            </a:solidFill>
          </p:spPr>
          <p:txBody>
            <a:bodyPr/>
            <a:lstStyle/>
            <a:p>
              <a:endParaRPr lang="en-GB" sz="1333"/>
            </a:p>
          </p:txBody>
        </p:sp>
        <p:sp>
          <p:nvSpPr>
            <p:cNvPr id="36" name="TextBox 36"/>
            <p:cNvSpPr txBox="1"/>
            <p:nvPr/>
          </p:nvSpPr>
          <p:spPr>
            <a:xfrm>
              <a:off x="0" y="-19050"/>
              <a:ext cx="3457988" cy="837089"/>
            </a:xfrm>
            <a:prstGeom prst="rect">
              <a:avLst/>
            </a:prstGeom>
          </p:spPr>
          <p:txBody>
            <a:bodyPr lIns="33862" tIns="33862" rIns="33862" bIns="33862" rtlCol="0" anchor="ctr"/>
            <a:lstStyle/>
            <a:p>
              <a:pPr algn="ctr">
                <a:lnSpc>
                  <a:spcPts val="1081"/>
                </a:lnSpc>
              </a:pPr>
              <a:r>
                <a:rPr lang="en-US" sz="901">
                  <a:solidFill>
                    <a:srgbClr val="25B3E0"/>
                  </a:solidFill>
                  <a:latin typeface="Arimo"/>
                  <a:ea typeface="Arimo"/>
                  <a:cs typeface="Arimo"/>
                  <a:sym typeface="Arimo"/>
                </a:rPr>
                <a:t>DATA COLLECTION AND REPORTING</a:t>
              </a:r>
            </a:p>
          </p:txBody>
        </p:sp>
      </p:grpSp>
      <p:sp>
        <p:nvSpPr>
          <p:cNvPr id="37" name="TextBox 37"/>
          <p:cNvSpPr txBox="1"/>
          <p:nvPr/>
        </p:nvSpPr>
        <p:spPr>
          <a:xfrm>
            <a:off x="3354385" y="791990"/>
            <a:ext cx="917858" cy="179536"/>
          </a:xfrm>
          <a:prstGeom prst="rect">
            <a:avLst/>
          </a:prstGeom>
        </p:spPr>
        <p:txBody>
          <a:bodyPr lIns="0" tIns="0" rIns="0" bIns="0" rtlCol="0" anchor="t">
            <a:spAutoFit/>
          </a:bodyPr>
          <a:lstStyle/>
          <a:p>
            <a:pPr>
              <a:lnSpc>
                <a:spcPts val="1441"/>
              </a:lnSpc>
            </a:pPr>
            <a:r>
              <a:rPr lang="en-US" sz="1201">
                <a:solidFill>
                  <a:srgbClr val="FFFFFF"/>
                </a:solidFill>
                <a:latin typeface="Arimo"/>
                <a:ea typeface="Arimo"/>
                <a:cs typeface="Arimo"/>
                <a:sym typeface="Arimo"/>
              </a:rPr>
              <a:t>EMERGING</a:t>
            </a:r>
          </a:p>
        </p:txBody>
      </p:sp>
      <p:sp>
        <p:nvSpPr>
          <p:cNvPr id="38" name="TextBox 38"/>
          <p:cNvSpPr txBox="1"/>
          <p:nvPr/>
        </p:nvSpPr>
        <p:spPr>
          <a:xfrm>
            <a:off x="6563186" y="791990"/>
            <a:ext cx="1096613" cy="179536"/>
          </a:xfrm>
          <a:prstGeom prst="rect">
            <a:avLst/>
          </a:prstGeom>
        </p:spPr>
        <p:txBody>
          <a:bodyPr lIns="0" tIns="0" rIns="0" bIns="0" rtlCol="0" anchor="t">
            <a:spAutoFit/>
          </a:bodyPr>
          <a:lstStyle/>
          <a:p>
            <a:pPr>
              <a:lnSpc>
                <a:spcPts val="1441"/>
              </a:lnSpc>
            </a:pPr>
            <a:r>
              <a:rPr lang="en-US" sz="1201">
                <a:solidFill>
                  <a:srgbClr val="FFFFFF"/>
                </a:solidFill>
                <a:latin typeface="Arimo"/>
                <a:ea typeface="Arimo"/>
                <a:cs typeface="Arimo"/>
                <a:sym typeface="Arimo"/>
              </a:rPr>
              <a:t>ESTABLISHED</a:t>
            </a:r>
          </a:p>
        </p:txBody>
      </p:sp>
      <p:sp>
        <p:nvSpPr>
          <p:cNvPr id="39" name="TextBox 39"/>
          <p:cNvSpPr txBox="1"/>
          <p:nvPr/>
        </p:nvSpPr>
        <p:spPr>
          <a:xfrm>
            <a:off x="10323528" y="772764"/>
            <a:ext cx="684419" cy="179536"/>
          </a:xfrm>
          <a:prstGeom prst="rect">
            <a:avLst/>
          </a:prstGeom>
        </p:spPr>
        <p:txBody>
          <a:bodyPr lIns="0" tIns="0" rIns="0" bIns="0" rtlCol="0" anchor="t">
            <a:spAutoFit/>
          </a:bodyPr>
          <a:lstStyle/>
          <a:p>
            <a:pPr>
              <a:lnSpc>
                <a:spcPts val="1441"/>
              </a:lnSpc>
            </a:pPr>
            <a:r>
              <a:rPr lang="en-US" sz="1201">
                <a:solidFill>
                  <a:srgbClr val="FFFFFF"/>
                </a:solidFill>
                <a:latin typeface="Arimo"/>
                <a:ea typeface="Arimo"/>
                <a:cs typeface="Arimo"/>
                <a:sym typeface="Arimo"/>
              </a:rPr>
              <a:t>LEADING</a:t>
            </a:r>
          </a:p>
        </p:txBody>
      </p:sp>
      <p:grpSp>
        <p:nvGrpSpPr>
          <p:cNvPr id="40" name="Group 40"/>
          <p:cNvGrpSpPr/>
          <p:nvPr/>
        </p:nvGrpSpPr>
        <p:grpSpPr>
          <a:xfrm>
            <a:off x="2333789" y="1467405"/>
            <a:ext cx="707013" cy="504328"/>
            <a:chOff x="0" y="0"/>
            <a:chExt cx="1414209" cy="1008788"/>
          </a:xfrm>
        </p:grpSpPr>
        <p:sp>
          <p:nvSpPr>
            <p:cNvPr id="41" name="Freeform 41"/>
            <p:cNvSpPr/>
            <p:nvPr/>
          </p:nvSpPr>
          <p:spPr>
            <a:xfrm>
              <a:off x="0" y="0"/>
              <a:ext cx="1414272" cy="1008761"/>
            </a:xfrm>
            <a:custGeom>
              <a:avLst/>
              <a:gdLst/>
              <a:ahLst/>
              <a:cxnLst/>
              <a:rect l="l" t="t" r="r" b="b"/>
              <a:pathLst>
                <a:path w="1414272" h="1008761">
                  <a:moveTo>
                    <a:pt x="0" y="0"/>
                  </a:moveTo>
                  <a:lnTo>
                    <a:pt x="1414272" y="0"/>
                  </a:lnTo>
                  <a:lnTo>
                    <a:pt x="1414272" y="1008761"/>
                  </a:lnTo>
                  <a:lnTo>
                    <a:pt x="0" y="1008761"/>
                  </a:lnTo>
                  <a:close/>
                </a:path>
              </a:pathLst>
            </a:custGeom>
            <a:solidFill>
              <a:srgbClr val="00264D"/>
            </a:solidFill>
          </p:spPr>
          <p:txBody>
            <a:bodyPr/>
            <a:lstStyle/>
            <a:p>
              <a:endParaRPr lang="en-GB" sz="1333"/>
            </a:p>
          </p:txBody>
        </p:sp>
        <p:sp>
          <p:nvSpPr>
            <p:cNvPr id="42" name="TextBox 42"/>
            <p:cNvSpPr txBox="1"/>
            <p:nvPr/>
          </p:nvSpPr>
          <p:spPr>
            <a:xfrm>
              <a:off x="0" y="-9525"/>
              <a:ext cx="1414209"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Gather college views on sustainability</a:t>
              </a:r>
            </a:p>
          </p:txBody>
        </p:sp>
      </p:grpSp>
      <p:grpSp>
        <p:nvGrpSpPr>
          <p:cNvPr id="43" name="Group 43"/>
          <p:cNvGrpSpPr/>
          <p:nvPr/>
        </p:nvGrpSpPr>
        <p:grpSpPr>
          <a:xfrm>
            <a:off x="3150069" y="1467405"/>
            <a:ext cx="707013" cy="504328"/>
            <a:chOff x="0" y="0"/>
            <a:chExt cx="1414209" cy="1008788"/>
          </a:xfrm>
        </p:grpSpPr>
        <p:sp>
          <p:nvSpPr>
            <p:cNvPr id="44" name="Freeform 44"/>
            <p:cNvSpPr/>
            <p:nvPr/>
          </p:nvSpPr>
          <p:spPr>
            <a:xfrm>
              <a:off x="0" y="0"/>
              <a:ext cx="1414272" cy="1008761"/>
            </a:xfrm>
            <a:custGeom>
              <a:avLst/>
              <a:gdLst/>
              <a:ahLst/>
              <a:cxnLst/>
              <a:rect l="l" t="t" r="r" b="b"/>
              <a:pathLst>
                <a:path w="1414272" h="1008761">
                  <a:moveTo>
                    <a:pt x="0" y="0"/>
                  </a:moveTo>
                  <a:lnTo>
                    <a:pt x="1414272" y="0"/>
                  </a:lnTo>
                  <a:lnTo>
                    <a:pt x="1414272" y="1008761"/>
                  </a:lnTo>
                  <a:lnTo>
                    <a:pt x="0" y="1008761"/>
                  </a:lnTo>
                  <a:close/>
                </a:path>
              </a:pathLst>
            </a:custGeom>
            <a:solidFill>
              <a:srgbClr val="00264D"/>
            </a:solidFill>
          </p:spPr>
          <p:txBody>
            <a:bodyPr/>
            <a:lstStyle/>
            <a:p>
              <a:endParaRPr lang="en-GB" sz="1333"/>
            </a:p>
          </p:txBody>
        </p:sp>
        <p:sp>
          <p:nvSpPr>
            <p:cNvPr id="45" name="TextBox 45"/>
            <p:cNvSpPr txBox="1"/>
            <p:nvPr/>
          </p:nvSpPr>
          <p:spPr>
            <a:xfrm>
              <a:off x="0" y="-9525"/>
              <a:ext cx="1414209"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Establish Sustainability Committee</a:t>
              </a:r>
            </a:p>
          </p:txBody>
        </p:sp>
      </p:grpSp>
      <p:grpSp>
        <p:nvGrpSpPr>
          <p:cNvPr id="46" name="Group 46"/>
          <p:cNvGrpSpPr/>
          <p:nvPr/>
        </p:nvGrpSpPr>
        <p:grpSpPr>
          <a:xfrm>
            <a:off x="4301565" y="1467405"/>
            <a:ext cx="922335" cy="504328"/>
            <a:chOff x="0" y="0"/>
            <a:chExt cx="1844909" cy="1008788"/>
          </a:xfrm>
        </p:grpSpPr>
        <p:sp>
          <p:nvSpPr>
            <p:cNvPr id="47" name="Freeform 47"/>
            <p:cNvSpPr/>
            <p:nvPr/>
          </p:nvSpPr>
          <p:spPr>
            <a:xfrm>
              <a:off x="0" y="0"/>
              <a:ext cx="1844929" cy="1008761"/>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a:p>
          </p:txBody>
        </p:sp>
        <p:sp>
          <p:nvSpPr>
            <p:cNvPr id="48" name="TextBox 48"/>
            <p:cNvSpPr txBox="1"/>
            <p:nvPr/>
          </p:nvSpPr>
          <p:spPr>
            <a:xfrm>
              <a:off x="0" y="-9525"/>
              <a:ext cx="1844909"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Meet with leaders to set net zero target</a:t>
              </a:r>
            </a:p>
          </p:txBody>
        </p:sp>
      </p:grpSp>
      <p:grpSp>
        <p:nvGrpSpPr>
          <p:cNvPr id="49" name="Group 49"/>
          <p:cNvGrpSpPr/>
          <p:nvPr/>
        </p:nvGrpSpPr>
        <p:grpSpPr>
          <a:xfrm>
            <a:off x="5472080" y="1467405"/>
            <a:ext cx="1337174" cy="504328"/>
            <a:chOff x="0" y="0"/>
            <a:chExt cx="2674696" cy="1008788"/>
          </a:xfrm>
        </p:grpSpPr>
        <p:sp>
          <p:nvSpPr>
            <p:cNvPr id="50" name="Freeform 50"/>
            <p:cNvSpPr/>
            <p:nvPr/>
          </p:nvSpPr>
          <p:spPr>
            <a:xfrm>
              <a:off x="0" y="0"/>
              <a:ext cx="2674747" cy="1008761"/>
            </a:xfrm>
            <a:custGeom>
              <a:avLst/>
              <a:gdLst/>
              <a:ahLst/>
              <a:cxnLst/>
              <a:rect l="l" t="t" r="r" b="b"/>
              <a:pathLst>
                <a:path w="2674747" h="1008761">
                  <a:moveTo>
                    <a:pt x="0" y="0"/>
                  </a:moveTo>
                  <a:lnTo>
                    <a:pt x="2674747" y="0"/>
                  </a:lnTo>
                  <a:lnTo>
                    <a:pt x="2674747" y="1008761"/>
                  </a:lnTo>
                  <a:lnTo>
                    <a:pt x="0" y="1008761"/>
                  </a:lnTo>
                  <a:close/>
                </a:path>
              </a:pathLst>
            </a:custGeom>
            <a:solidFill>
              <a:srgbClr val="00264D"/>
            </a:solidFill>
          </p:spPr>
          <p:txBody>
            <a:bodyPr/>
            <a:lstStyle/>
            <a:p>
              <a:endParaRPr lang="en-GB" sz="1333"/>
            </a:p>
          </p:txBody>
        </p:sp>
        <p:sp>
          <p:nvSpPr>
            <p:cNvPr id="51" name="TextBox 51"/>
            <p:cNvSpPr txBox="1"/>
            <p:nvPr/>
          </p:nvSpPr>
          <p:spPr>
            <a:xfrm>
              <a:off x="0" y="-9525"/>
              <a:ext cx="2674696"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Incorporate net zero ambitions in strategic plan and establish ring-fenced budget</a:t>
              </a:r>
            </a:p>
          </p:txBody>
        </p:sp>
      </p:grpSp>
      <p:grpSp>
        <p:nvGrpSpPr>
          <p:cNvPr id="52" name="Group 52"/>
          <p:cNvGrpSpPr/>
          <p:nvPr/>
        </p:nvGrpSpPr>
        <p:grpSpPr>
          <a:xfrm>
            <a:off x="8068468" y="1457636"/>
            <a:ext cx="858080" cy="496584"/>
            <a:chOff x="0" y="0"/>
            <a:chExt cx="1716383" cy="993297"/>
          </a:xfrm>
        </p:grpSpPr>
        <p:sp>
          <p:nvSpPr>
            <p:cNvPr id="53" name="Freeform 53"/>
            <p:cNvSpPr/>
            <p:nvPr/>
          </p:nvSpPr>
          <p:spPr>
            <a:xfrm>
              <a:off x="0" y="0"/>
              <a:ext cx="1716405" cy="993270"/>
            </a:xfrm>
            <a:custGeom>
              <a:avLst/>
              <a:gdLst/>
              <a:ahLst/>
              <a:cxnLst/>
              <a:rect l="l" t="t" r="r" b="b"/>
              <a:pathLst>
                <a:path w="1716405" h="993270">
                  <a:moveTo>
                    <a:pt x="0" y="0"/>
                  </a:moveTo>
                  <a:lnTo>
                    <a:pt x="1716405" y="0"/>
                  </a:lnTo>
                  <a:lnTo>
                    <a:pt x="1716405" y="993270"/>
                  </a:lnTo>
                  <a:lnTo>
                    <a:pt x="0" y="993270"/>
                  </a:lnTo>
                  <a:close/>
                </a:path>
              </a:pathLst>
            </a:custGeom>
            <a:solidFill>
              <a:srgbClr val="00264D"/>
            </a:solidFill>
          </p:spPr>
          <p:txBody>
            <a:bodyPr/>
            <a:lstStyle/>
            <a:p>
              <a:endParaRPr lang="en-GB" sz="1333"/>
            </a:p>
          </p:txBody>
        </p:sp>
        <p:sp>
          <p:nvSpPr>
            <p:cNvPr id="54" name="TextBox 54"/>
            <p:cNvSpPr txBox="1"/>
            <p:nvPr/>
          </p:nvSpPr>
          <p:spPr>
            <a:xfrm>
              <a:off x="0" y="-9525"/>
              <a:ext cx="1716383" cy="1002822"/>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*Incorporate sustainability into governance arrangements</a:t>
              </a:r>
            </a:p>
          </p:txBody>
        </p:sp>
      </p:grpSp>
      <p:grpSp>
        <p:nvGrpSpPr>
          <p:cNvPr id="55" name="Group 55"/>
          <p:cNvGrpSpPr/>
          <p:nvPr/>
        </p:nvGrpSpPr>
        <p:grpSpPr>
          <a:xfrm>
            <a:off x="2322331" y="2455737"/>
            <a:ext cx="922477" cy="513793"/>
            <a:chOff x="0" y="0"/>
            <a:chExt cx="1845193" cy="1027720"/>
          </a:xfrm>
        </p:grpSpPr>
        <p:sp>
          <p:nvSpPr>
            <p:cNvPr id="56" name="Freeform 56"/>
            <p:cNvSpPr/>
            <p:nvPr/>
          </p:nvSpPr>
          <p:spPr>
            <a:xfrm>
              <a:off x="0" y="0"/>
              <a:ext cx="1844929" cy="1008761"/>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a:p>
          </p:txBody>
        </p:sp>
        <p:sp>
          <p:nvSpPr>
            <p:cNvPr id="57" name="TextBox 57"/>
            <p:cNvSpPr txBox="1"/>
            <p:nvPr/>
          </p:nvSpPr>
          <p:spPr>
            <a:xfrm>
              <a:off x="284" y="9407"/>
              <a:ext cx="1844909"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Deliver carbon literacy training to staff and students</a:t>
              </a:r>
            </a:p>
          </p:txBody>
        </p:sp>
      </p:grpSp>
      <p:grpSp>
        <p:nvGrpSpPr>
          <p:cNvPr id="58" name="Group 58"/>
          <p:cNvGrpSpPr/>
          <p:nvPr/>
        </p:nvGrpSpPr>
        <p:grpSpPr>
          <a:xfrm>
            <a:off x="5618331" y="2417590"/>
            <a:ext cx="919176" cy="504328"/>
            <a:chOff x="0" y="0"/>
            <a:chExt cx="1838592" cy="1008788"/>
          </a:xfrm>
        </p:grpSpPr>
        <p:sp>
          <p:nvSpPr>
            <p:cNvPr id="59" name="Freeform 59"/>
            <p:cNvSpPr/>
            <p:nvPr/>
          </p:nvSpPr>
          <p:spPr>
            <a:xfrm>
              <a:off x="0" y="0"/>
              <a:ext cx="1838579" cy="1008761"/>
            </a:xfrm>
            <a:custGeom>
              <a:avLst/>
              <a:gdLst/>
              <a:ahLst/>
              <a:cxnLst/>
              <a:rect l="l" t="t" r="r" b="b"/>
              <a:pathLst>
                <a:path w="1838579" h="1008761">
                  <a:moveTo>
                    <a:pt x="0" y="0"/>
                  </a:moveTo>
                  <a:lnTo>
                    <a:pt x="1838579" y="0"/>
                  </a:lnTo>
                  <a:lnTo>
                    <a:pt x="1838579" y="1008761"/>
                  </a:lnTo>
                  <a:lnTo>
                    <a:pt x="0" y="1008761"/>
                  </a:lnTo>
                  <a:close/>
                </a:path>
              </a:pathLst>
            </a:custGeom>
            <a:solidFill>
              <a:srgbClr val="00264D"/>
            </a:solidFill>
          </p:spPr>
          <p:txBody>
            <a:bodyPr/>
            <a:lstStyle/>
            <a:p>
              <a:endParaRPr lang="en-GB" sz="1333"/>
            </a:p>
          </p:txBody>
        </p:sp>
        <p:sp>
          <p:nvSpPr>
            <p:cNvPr id="60" name="TextBox 60"/>
            <p:cNvSpPr txBox="1"/>
            <p:nvPr/>
          </p:nvSpPr>
          <p:spPr>
            <a:xfrm>
              <a:off x="0" y="-9525"/>
              <a:ext cx="1838592"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Participate in Global Goals Teach In</a:t>
              </a:r>
            </a:p>
          </p:txBody>
        </p:sp>
      </p:grpSp>
      <p:grpSp>
        <p:nvGrpSpPr>
          <p:cNvPr id="61" name="Group 61"/>
          <p:cNvGrpSpPr/>
          <p:nvPr/>
        </p:nvGrpSpPr>
        <p:grpSpPr>
          <a:xfrm>
            <a:off x="9446913" y="2461208"/>
            <a:ext cx="780953" cy="504328"/>
            <a:chOff x="0" y="0"/>
            <a:chExt cx="1562109" cy="1008788"/>
          </a:xfrm>
        </p:grpSpPr>
        <p:sp>
          <p:nvSpPr>
            <p:cNvPr id="62" name="Freeform 62"/>
            <p:cNvSpPr/>
            <p:nvPr/>
          </p:nvSpPr>
          <p:spPr>
            <a:xfrm>
              <a:off x="0" y="0"/>
              <a:ext cx="1562098" cy="1008761"/>
            </a:xfrm>
            <a:custGeom>
              <a:avLst/>
              <a:gdLst/>
              <a:ahLst/>
              <a:cxnLst/>
              <a:rect l="l" t="t" r="r" b="b"/>
              <a:pathLst>
                <a:path w="1562098" h="1008761">
                  <a:moveTo>
                    <a:pt x="0" y="0"/>
                  </a:moveTo>
                  <a:lnTo>
                    <a:pt x="1562098" y="0"/>
                  </a:lnTo>
                  <a:lnTo>
                    <a:pt x="1562098" y="1008761"/>
                  </a:lnTo>
                  <a:lnTo>
                    <a:pt x="0" y="1008761"/>
                  </a:lnTo>
                  <a:close/>
                </a:path>
              </a:pathLst>
            </a:custGeom>
            <a:solidFill>
              <a:srgbClr val="00264D"/>
            </a:solidFill>
          </p:spPr>
          <p:txBody>
            <a:bodyPr/>
            <a:lstStyle/>
            <a:p>
              <a:endParaRPr lang="en-GB" sz="1333"/>
            </a:p>
          </p:txBody>
        </p:sp>
        <p:sp>
          <p:nvSpPr>
            <p:cNvPr id="63" name="TextBox 63"/>
            <p:cNvSpPr txBox="1"/>
            <p:nvPr/>
          </p:nvSpPr>
          <p:spPr>
            <a:xfrm>
              <a:off x="0" y="-9525"/>
              <a:ext cx="1562109"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*Establish ESD partnerships</a:t>
              </a:r>
            </a:p>
          </p:txBody>
        </p:sp>
      </p:grpSp>
      <p:grpSp>
        <p:nvGrpSpPr>
          <p:cNvPr id="64" name="Group 64"/>
          <p:cNvGrpSpPr/>
          <p:nvPr/>
        </p:nvGrpSpPr>
        <p:grpSpPr>
          <a:xfrm>
            <a:off x="10687288" y="2454446"/>
            <a:ext cx="681642" cy="504328"/>
            <a:chOff x="0" y="0"/>
            <a:chExt cx="2230094" cy="1008788"/>
          </a:xfrm>
        </p:grpSpPr>
        <p:sp>
          <p:nvSpPr>
            <p:cNvPr id="65" name="Freeform 65"/>
            <p:cNvSpPr/>
            <p:nvPr/>
          </p:nvSpPr>
          <p:spPr>
            <a:xfrm>
              <a:off x="0" y="0"/>
              <a:ext cx="2230082" cy="1008761"/>
            </a:xfrm>
            <a:custGeom>
              <a:avLst/>
              <a:gdLst/>
              <a:ahLst/>
              <a:cxnLst/>
              <a:rect l="l" t="t" r="r" b="b"/>
              <a:pathLst>
                <a:path w="2230082" h="1008761">
                  <a:moveTo>
                    <a:pt x="0" y="0"/>
                  </a:moveTo>
                  <a:lnTo>
                    <a:pt x="2230082" y="0"/>
                  </a:lnTo>
                  <a:lnTo>
                    <a:pt x="2230082" y="1008761"/>
                  </a:lnTo>
                  <a:lnTo>
                    <a:pt x="0" y="1008761"/>
                  </a:lnTo>
                  <a:close/>
                </a:path>
              </a:pathLst>
            </a:custGeom>
            <a:solidFill>
              <a:srgbClr val="00264D"/>
            </a:solidFill>
          </p:spPr>
          <p:txBody>
            <a:bodyPr/>
            <a:lstStyle/>
            <a:p>
              <a:endParaRPr lang="en-GB" sz="1333"/>
            </a:p>
          </p:txBody>
        </p:sp>
        <p:sp>
          <p:nvSpPr>
            <p:cNvPr id="66" name="TextBox 66"/>
            <p:cNvSpPr txBox="1"/>
            <p:nvPr/>
          </p:nvSpPr>
          <p:spPr>
            <a:xfrm>
              <a:off x="0" y="-9525"/>
              <a:ext cx="2230094"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 *Measure your ESD outcomes and impacts</a:t>
              </a:r>
            </a:p>
          </p:txBody>
        </p:sp>
      </p:grpSp>
      <p:grpSp>
        <p:nvGrpSpPr>
          <p:cNvPr id="67" name="Group 67"/>
          <p:cNvGrpSpPr/>
          <p:nvPr/>
        </p:nvGrpSpPr>
        <p:grpSpPr>
          <a:xfrm>
            <a:off x="3373832" y="3477642"/>
            <a:ext cx="922335" cy="504328"/>
            <a:chOff x="0" y="0"/>
            <a:chExt cx="1844909" cy="1008788"/>
          </a:xfrm>
        </p:grpSpPr>
        <p:sp>
          <p:nvSpPr>
            <p:cNvPr id="68" name="Freeform 68"/>
            <p:cNvSpPr/>
            <p:nvPr/>
          </p:nvSpPr>
          <p:spPr>
            <a:xfrm>
              <a:off x="0" y="0"/>
              <a:ext cx="1844929" cy="1008761"/>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a:p>
          </p:txBody>
        </p:sp>
        <p:sp>
          <p:nvSpPr>
            <p:cNvPr id="69" name="TextBox 69"/>
            <p:cNvSpPr txBox="1"/>
            <p:nvPr/>
          </p:nvSpPr>
          <p:spPr>
            <a:xfrm>
              <a:off x="0" y="-9525"/>
              <a:ext cx="1844909"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Implement strategies to reduce energy use</a:t>
              </a:r>
            </a:p>
          </p:txBody>
        </p:sp>
      </p:grpSp>
      <p:grpSp>
        <p:nvGrpSpPr>
          <p:cNvPr id="70" name="Group 70"/>
          <p:cNvGrpSpPr/>
          <p:nvPr/>
        </p:nvGrpSpPr>
        <p:grpSpPr>
          <a:xfrm>
            <a:off x="2340143" y="3477642"/>
            <a:ext cx="922335" cy="504328"/>
            <a:chOff x="0" y="0"/>
            <a:chExt cx="1844909" cy="1008788"/>
          </a:xfrm>
        </p:grpSpPr>
        <p:sp>
          <p:nvSpPr>
            <p:cNvPr id="71" name="Freeform 71"/>
            <p:cNvSpPr/>
            <p:nvPr/>
          </p:nvSpPr>
          <p:spPr>
            <a:xfrm>
              <a:off x="0" y="0"/>
              <a:ext cx="1844929" cy="1008761"/>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a:p>
          </p:txBody>
        </p:sp>
        <p:sp>
          <p:nvSpPr>
            <p:cNvPr id="72" name="TextBox 72"/>
            <p:cNvSpPr txBox="1"/>
            <p:nvPr/>
          </p:nvSpPr>
          <p:spPr>
            <a:xfrm>
              <a:off x="0" y="-9525"/>
              <a:ext cx="1844909"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*Complete a single use plastics and takeaway cup audit</a:t>
              </a:r>
            </a:p>
          </p:txBody>
        </p:sp>
      </p:grpSp>
      <p:grpSp>
        <p:nvGrpSpPr>
          <p:cNvPr id="73" name="Group 73"/>
          <p:cNvGrpSpPr/>
          <p:nvPr/>
        </p:nvGrpSpPr>
        <p:grpSpPr>
          <a:xfrm>
            <a:off x="4457290" y="3477642"/>
            <a:ext cx="767685" cy="504328"/>
            <a:chOff x="0" y="0"/>
            <a:chExt cx="1535570" cy="1008788"/>
          </a:xfrm>
        </p:grpSpPr>
        <p:sp>
          <p:nvSpPr>
            <p:cNvPr id="74" name="Freeform 74"/>
            <p:cNvSpPr/>
            <p:nvPr/>
          </p:nvSpPr>
          <p:spPr>
            <a:xfrm>
              <a:off x="0" y="0"/>
              <a:ext cx="1535557" cy="1008761"/>
            </a:xfrm>
            <a:custGeom>
              <a:avLst/>
              <a:gdLst/>
              <a:ahLst/>
              <a:cxnLst/>
              <a:rect l="l" t="t" r="r" b="b"/>
              <a:pathLst>
                <a:path w="1535557" h="1008761">
                  <a:moveTo>
                    <a:pt x="0" y="0"/>
                  </a:moveTo>
                  <a:lnTo>
                    <a:pt x="1535557" y="0"/>
                  </a:lnTo>
                  <a:lnTo>
                    <a:pt x="1535557" y="1008761"/>
                  </a:lnTo>
                  <a:lnTo>
                    <a:pt x="0" y="1008761"/>
                  </a:lnTo>
                  <a:close/>
                </a:path>
              </a:pathLst>
            </a:custGeom>
            <a:solidFill>
              <a:srgbClr val="00264D"/>
            </a:solidFill>
          </p:spPr>
          <p:txBody>
            <a:bodyPr/>
            <a:lstStyle/>
            <a:p>
              <a:endParaRPr lang="en-GB" sz="1333"/>
            </a:p>
          </p:txBody>
        </p:sp>
        <p:sp>
          <p:nvSpPr>
            <p:cNvPr id="75" name="TextBox 75"/>
            <p:cNvSpPr txBox="1"/>
            <p:nvPr/>
          </p:nvSpPr>
          <p:spPr>
            <a:xfrm>
              <a:off x="0" y="-9525"/>
              <a:ext cx="1535570" cy="1018313"/>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*Modify estates strategy in-line with net zero target</a:t>
              </a:r>
            </a:p>
          </p:txBody>
        </p:sp>
      </p:grpSp>
      <p:grpSp>
        <p:nvGrpSpPr>
          <p:cNvPr id="76" name="Group 76"/>
          <p:cNvGrpSpPr/>
          <p:nvPr/>
        </p:nvGrpSpPr>
        <p:grpSpPr>
          <a:xfrm>
            <a:off x="5456634" y="3477642"/>
            <a:ext cx="888466" cy="504328"/>
            <a:chOff x="0" y="0"/>
            <a:chExt cx="1777164" cy="1008788"/>
          </a:xfrm>
        </p:grpSpPr>
        <p:sp>
          <p:nvSpPr>
            <p:cNvPr id="77" name="Freeform 77"/>
            <p:cNvSpPr/>
            <p:nvPr/>
          </p:nvSpPr>
          <p:spPr>
            <a:xfrm>
              <a:off x="0" y="0"/>
              <a:ext cx="1777111" cy="1008761"/>
            </a:xfrm>
            <a:custGeom>
              <a:avLst/>
              <a:gdLst/>
              <a:ahLst/>
              <a:cxnLst/>
              <a:rect l="l" t="t" r="r" b="b"/>
              <a:pathLst>
                <a:path w="1777111" h="1008761">
                  <a:moveTo>
                    <a:pt x="0" y="0"/>
                  </a:moveTo>
                  <a:lnTo>
                    <a:pt x="1777111" y="0"/>
                  </a:lnTo>
                  <a:lnTo>
                    <a:pt x="1777111" y="1008761"/>
                  </a:lnTo>
                  <a:lnTo>
                    <a:pt x="0" y="1008761"/>
                  </a:lnTo>
                  <a:close/>
                </a:path>
              </a:pathLst>
            </a:custGeom>
            <a:solidFill>
              <a:srgbClr val="00264D"/>
            </a:solidFill>
          </p:spPr>
          <p:txBody>
            <a:bodyPr/>
            <a:lstStyle/>
            <a:p>
              <a:endParaRPr lang="en-GB" sz="1333"/>
            </a:p>
          </p:txBody>
        </p:sp>
        <p:sp>
          <p:nvSpPr>
            <p:cNvPr id="78" name="TextBox 78"/>
            <p:cNvSpPr txBox="1"/>
            <p:nvPr/>
          </p:nvSpPr>
          <p:spPr>
            <a:xfrm>
              <a:off x="0" y="-9525"/>
              <a:ext cx="1777164"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Apply for funding to improve energy efficiency/reduce emissions </a:t>
              </a:r>
            </a:p>
          </p:txBody>
        </p:sp>
      </p:grpSp>
      <p:grpSp>
        <p:nvGrpSpPr>
          <p:cNvPr id="79" name="Group 79"/>
          <p:cNvGrpSpPr/>
          <p:nvPr/>
        </p:nvGrpSpPr>
        <p:grpSpPr>
          <a:xfrm>
            <a:off x="6410423" y="3477642"/>
            <a:ext cx="888466" cy="504328"/>
            <a:chOff x="0" y="0"/>
            <a:chExt cx="1777164" cy="1008788"/>
          </a:xfrm>
        </p:grpSpPr>
        <p:sp>
          <p:nvSpPr>
            <p:cNvPr id="80" name="Freeform 80"/>
            <p:cNvSpPr/>
            <p:nvPr/>
          </p:nvSpPr>
          <p:spPr>
            <a:xfrm>
              <a:off x="0" y="0"/>
              <a:ext cx="1777111" cy="1008761"/>
            </a:xfrm>
            <a:custGeom>
              <a:avLst/>
              <a:gdLst/>
              <a:ahLst/>
              <a:cxnLst/>
              <a:rect l="l" t="t" r="r" b="b"/>
              <a:pathLst>
                <a:path w="1777111" h="1008761">
                  <a:moveTo>
                    <a:pt x="0" y="0"/>
                  </a:moveTo>
                  <a:lnTo>
                    <a:pt x="1777111" y="0"/>
                  </a:lnTo>
                  <a:lnTo>
                    <a:pt x="1777111" y="1008761"/>
                  </a:lnTo>
                  <a:lnTo>
                    <a:pt x="0" y="1008761"/>
                  </a:lnTo>
                  <a:close/>
                </a:path>
              </a:pathLst>
            </a:custGeom>
            <a:solidFill>
              <a:srgbClr val="00264D"/>
            </a:solidFill>
          </p:spPr>
          <p:txBody>
            <a:bodyPr/>
            <a:lstStyle/>
            <a:p>
              <a:endParaRPr lang="en-GB" sz="1333"/>
            </a:p>
          </p:txBody>
        </p:sp>
        <p:sp>
          <p:nvSpPr>
            <p:cNvPr id="81" name="TextBox 81"/>
            <p:cNvSpPr txBox="1"/>
            <p:nvPr/>
          </p:nvSpPr>
          <p:spPr>
            <a:xfrm>
              <a:off x="0" y="-9525"/>
              <a:ext cx="1777164"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Set and implement targets to reduce waste on campus by 50-75%</a:t>
              </a:r>
            </a:p>
          </p:txBody>
        </p:sp>
      </p:grpSp>
      <p:grpSp>
        <p:nvGrpSpPr>
          <p:cNvPr id="82" name="Group 82"/>
          <p:cNvGrpSpPr/>
          <p:nvPr/>
        </p:nvGrpSpPr>
        <p:grpSpPr>
          <a:xfrm>
            <a:off x="10939155" y="3510772"/>
            <a:ext cx="859551" cy="504328"/>
            <a:chOff x="0" y="0"/>
            <a:chExt cx="1719327" cy="1008788"/>
          </a:xfrm>
        </p:grpSpPr>
        <p:sp>
          <p:nvSpPr>
            <p:cNvPr id="83" name="Freeform 83"/>
            <p:cNvSpPr/>
            <p:nvPr/>
          </p:nvSpPr>
          <p:spPr>
            <a:xfrm>
              <a:off x="0" y="0"/>
              <a:ext cx="1719326" cy="1008761"/>
            </a:xfrm>
            <a:custGeom>
              <a:avLst/>
              <a:gdLst/>
              <a:ahLst/>
              <a:cxnLst/>
              <a:rect l="l" t="t" r="r" b="b"/>
              <a:pathLst>
                <a:path w="1719326" h="1008761">
                  <a:moveTo>
                    <a:pt x="0" y="0"/>
                  </a:moveTo>
                  <a:lnTo>
                    <a:pt x="1719326" y="0"/>
                  </a:lnTo>
                  <a:lnTo>
                    <a:pt x="1719326" y="1008761"/>
                  </a:lnTo>
                  <a:lnTo>
                    <a:pt x="0" y="1008761"/>
                  </a:lnTo>
                  <a:close/>
                </a:path>
              </a:pathLst>
            </a:custGeom>
            <a:solidFill>
              <a:srgbClr val="00264D"/>
            </a:solidFill>
          </p:spPr>
          <p:txBody>
            <a:bodyPr/>
            <a:lstStyle/>
            <a:p>
              <a:endParaRPr lang="en-GB" sz="1333"/>
            </a:p>
          </p:txBody>
        </p:sp>
        <p:sp>
          <p:nvSpPr>
            <p:cNvPr id="84" name="TextBox 84"/>
            <p:cNvSpPr txBox="1"/>
            <p:nvPr/>
          </p:nvSpPr>
          <p:spPr>
            <a:xfrm>
              <a:off x="0" y="-9525"/>
              <a:ext cx="1719327"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Expand travel policy to reduce long-haul aviation travel</a:t>
              </a:r>
            </a:p>
          </p:txBody>
        </p:sp>
      </p:grpSp>
      <p:grpSp>
        <p:nvGrpSpPr>
          <p:cNvPr id="85" name="Group 85"/>
          <p:cNvGrpSpPr/>
          <p:nvPr/>
        </p:nvGrpSpPr>
        <p:grpSpPr>
          <a:xfrm>
            <a:off x="9863940" y="3510752"/>
            <a:ext cx="919176" cy="504328"/>
            <a:chOff x="0" y="0"/>
            <a:chExt cx="1838592" cy="1008788"/>
          </a:xfrm>
        </p:grpSpPr>
        <p:sp>
          <p:nvSpPr>
            <p:cNvPr id="86" name="Freeform 86"/>
            <p:cNvSpPr/>
            <p:nvPr/>
          </p:nvSpPr>
          <p:spPr>
            <a:xfrm>
              <a:off x="0" y="0"/>
              <a:ext cx="1838579" cy="1008761"/>
            </a:xfrm>
            <a:custGeom>
              <a:avLst/>
              <a:gdLst/>
              <a:ahLst/>
              <a:cxnLst/>
              <a:rect l="l" t="t" r="r" b="b"/>
              <a:pathLst>
                <a:path w="1838579" h="1008761">
                  <a:moveTo>
                    <a:pt x="0" y="0"/>
                  </a:moveTo>
                  <a:lnTo>
                    <a:pt x="1838579" y="0"/>
                  </a:lnTo>
                  <a:lnTo>
                    <a:pt x="1838579" y="1008761"/>
                  </a:lnTo>
                  <a:lnTo>
                    <a:pt x="0" y="1008761"/>
                  </a:lnTo>
                  <a:close/>
                </a:path>
              </a:pathLst>
            </a:custGeom>
            <a:solidFill>
              <a:srgbClr val="00264D"/>
            </a:solidFill>
          </p:spPr>
          <p:txBody>
            <a:bodyPr/>
            <a:lstStyle/>
            <a:p>
              <a:endParaRPr lang="en-GB" sz="1333"/>
            </a:p>
          </p:txBody>
        </p:sp>
        <p:sp>
          <p:nvSpPr>
            <p:cNvPr id="87" name="TextBox 87"/>
            <p:cNvSpPr txBox="1"/>
            <p:nvPr/>
          </p:nvSpPr>
          <p:spPr>
            <a:xfrm>
              <a:off x="0" y="-9525"/>
              <a:ext cx="1838592"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Implement renewable energy on a part of/all of the estate</a:t>
              </a:r>
            </a:p>
          </p:txBody>
        </p:sp>
      </p:grpSp>
      <p:grpSp>
        <p:nvGrpSpPr>
          <p:cNvPr id="88" name="Group 88"/>
          <p:cNvGrpSpPr/>
          <p:nvPr/>
        </p:nvGrpSpPr>
        <p:grpSpPr>
          <a:xfrm>
            <a:off x="7455788" y="3456151"/>
            <a:ext cx="971392" cy="595170"/>
            <a:chOff x="0" y="0"/>
            <a:chExt cx="1943038" cy="1190496"/>
          </a:xfrm>
        </p:grpSpPr>
        <p:sp>
          <p:nvSpPr>
            <p:cNvPr id="89" name="Freeform 89"/>
            <p:cNvSpPr/>
            <p:nvPr/>
          </p:nvSpPr>
          <p:spPr>
            <a:xfrm>
              <a:off x="0" y="0"/>
              <a:ext cx="1943100" cy="1190464"/>
            </a:xfrm>
            <a:custGeom>
              <a:avLst/>
              <a:gdLst/>
              <a:ahLst/>
              <a:cxnLst/>
              <a:rect l="l" t="t" r="r" b="b"/>
              <a:pathLst>
                <a:path w="1943100" h="1190464">
                  <a:moveTo>
                    <a:pt x="0" y="0"/>
                  </a:moveTo>
                  <a:lnTo>
                    <a:pt x="1943100" y="0"/>
                  </a:lnTo>
                  <a:lnTo>
                    <a:pt x="1943100" y="1190464"/>
                  </a:lnTo>
                  <a:lnTo>
                    <a:pt x="0" y="1190464"/>
                  </a:lnTo>
                  <a:close/>
                </a:path>
              </a:pathLst>
            </a:custGeom>
            <a:solidFill>
              <a:srgbClr val="00264D"/>
            </a:solidFill>
          </p:spPr>
          <p:txBody>
            <a:bodyPr/>
            <a:lstStyle/>
            <a:p>
              <a:endParaRPr lang="en-GB" sz="1333"/>
            </a:p>
          </p:txBody>
        </p:sp>
        <p:sp>
          <p:nvSpPr>
            <p:cNvPr id="90" name="TextBox 90"/>
            <p:cNvSpPr txBox="1"/>
            <p:nvPr/>
          </p:nvSpPr>
          <p:spPr>
            <a:xfrm>
              <a:off x="0" y="-9525"/>
              <a:ext cx="1943038" cy="1200021"/>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*Implement travel policy to reduce emissions from commuting to/from campus</a:t>
              </a:r>
            </a:p>
          </p:txBody>
        </p:sp>
      </p:grpSp>
      <p:grpSp>
        <p:nvGrpSpPr>
          <p:cNvPr id="91" name="Group 91"/>
          <p:cNvGrpSpPr/>
          <p:nvPr/>
        </p:nvGrpSpPr>
        <p:grpSpPr>
          <a:xfrm>
            <a:off x="2419135" y="4422436"/>
            <a:ext cx="737288" cy="504328"/>
            <a:chOff x="0" y="0"/>
            <a:chExt cx="1474768" cy="1008788"/>
          </a:xfrm>
        </p:grpSpPr>
        <p:sp>
          <p:nvSpPr>
            <p:cNvPr id="92" name="Freeform 92"/>
            <p:cNvSpPr/>
            <p:nvPr/>
          </p:nvSpPr>
          <p:spPr>
            <a:xfrm>
              <a:off x="0" y="0"/>
              <a:ext cx="1474724" cy="1008761"/>
            </a:xfrm>
            <a:custGeom>
              <a:avLst/>
              <a:gdLst/>
              <a:ahLst/>
              <a:cxnLst/>
              <a:rect l="l" t="t" r="r" b="b"/>
              <a:pathLst>
                <a:path w="1474724" h="1008761">
                  <a:moveTo>
                    <a:pt x="0" y="0"/>
                  </a:moveTo>
                  <a:lnTo>
                    <a:pt x="1474724" y="0"/>
                  </a:lnTo>
                  <a:lnTo>
                    <a:pt x="1474724" y="1008761"/>
                  </a:lnTo>
                  <a:lnTo>
                    <a:pt x="0" y="1008761"/>
                  </a:lnTo>
                  <a:close/>
                </a:path>
              </a:pathLst>
            </a:custGeom>
            <a:solidFill>
              <a:srgbClr val="00264D"/>
            </a:solidFill>
          </p:spPr>
          <p:txBody>
            <a:bodyPr/>
            <a:lstStyle/>
            <a:p>
              <a:endParaRPr lang="en-GB" sz="1333"/>
            </a:p>
          </p:txBody>
        </p:sp>
        <p:sp>
          <p:nvSpPr>
            <p:cNvPr id="93" name="TextBox 93"/>
            <p:cNvSpPr txBox="1"/>
            <p:nvPr/>
          </p:nvSpPr>
          <p:spPr>
            <a:xfrm>
              <a:off x="0" y="-9525"/>
              <a:ext cx="1474768"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Sign Race to Zero for Universities and Colleges</a:t>
              </a:r>
            </a:p>
          </p:txBody>
        </p:sp>
      </p:grpSp>
      <p:grpSp>
        <p:nvGrpSpPr>
          <p:cNvPr id="94" name="Group 94"/>
          <p:cNvGrpSpPr/>
          <p:nvPr/>
        </p:nvGrpSpPr>
        <p:grpSpPr>
          <a:xfrm>
            <a:off x="3389559" y="4412364"/>
            <a:ext cx="922335" cy="504328"/>
            <a:chOff x="0" y="0"/>
            <a:chExt cx="1844909" cy="1008788"/>
          </a:xfrm>
        </p:grpSpPr>
        <p:sp>
          <p:nvSpPr>
            <p:cNvPr id="95" name="Freeform 95"/>
            <p:cNvSpPr/>
            <p:nvPr/>
          </p:nvSpPr>
          <p:spPr>
            <a:xfrm>
              <a:off x="0" y="0"/>
              <a:ext cx="1844929" cy="1008761"/>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a:p>
          </p:txBody>
        </p:sp>
        <p:sp>
          <p:nvSpPr>
            <p:cNvPr id="96" name="TextBox 96"/>
            <p:cNvSpPr txBox="1"/>
            <p:nvPr/>
          </p:nvSpPr>
          <p:spPr>
            <a:xfrm>
              <a:off x="0" y="-9525"/>
              <a:ext cx="1844909"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Negotiate w food suppliers for sustainable food options</a:t>
              </a:r>
            </a:p>
          </p:txBody>
        </p:sp>
      </p:grpSp>
      <p:grpSp>
        <p:nvGrpSpPr>
          <p:cNvPr id="97" name="Group 97"/>
          <p:cNvGrpSpPr/>
          <p:nvPr/>
        </p:nvGrpSpPr>
        <p:grpSpPr>
          <a:xfrm>
            <a:off x="5528917" y="4422436"/>
            <a:ext cx="632614" cy="504328"/>
            <a:chOff x="0" y="0"/>
            <a:chExt cx="1265393" cy="1008788"/>
          </a:xfrm>
        </p:grpSpPr>
        <p:sp>
          <p:nvSpPr>
            <p:cNvPr id="98" name="Freeform 98"/>
            <p:cNvSpPr/>
            <p:nvPr/>
          </p:nvSpPr>
          <p:spPr>
            <a:xfrm>
              <a:off x="0" y="0"/>
              <a:ext cx="1265428" cy="1008761"/>
            </a:xfrm>
            <a:custGeom>
              <a:avLst/>
              <a:gdLst/>
              <a:ahLst/>
              <a:cxnLst/>
              <a:rect l="l" t="t" r="r" b="b"/>
              <a:pathLst>
                <a:path w="1265428" h="1008761">
                  <a:moveTo>
                    <a:pt x="0" y="0"/>
                  </a:moveTo>
                  <a:lnTo>
                    <a:pt x="1265428" y="0"/>
                  </a:lnTo>
                  <a:lnTo>
                    <a:pt x="1265428" y="1008761"/>
                  </a:lnTo>
                  <a:lnTo>
                    <a:pt x="0" y="1008761"/>
                  </a:lnTo>
                  <a:close/>
                </a:path>
              </a:pathLst>
            </a:custGeom>
            <a:solidFill>
              <a:srgbClr val="00264D"/>
            </a:solidFill>
          </p:spPr>
          <p:txBody>
            <a:bodyPr/>
            <a:lstStyle/>
            <a:p>
              <a:endParaRPr lang="en-GB" sz="1333"/>
            </a:p>
          </p:txBody>
        </p:sp>
        <p:sp>
          <p:nvSpPr>
            <p:cNvPr id="99" name="TextBox 99"/>
            <p:cNvSpPr txBox="1"/>
            <p:nvPr/>
          </p:nvSpPr>
          <p:spPr>
            <a:xfrm>
              <a:off x="0" y="-9525"/>
              <a:ext cx="1265393"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Sign the SDG Accord</a:t>
              </a:r>
            </a:p>
          </p:txBody>
        </p:sp>
      </p:grpSp>
      <p:grpSp>
        <p:nvGrpSpPr>
          <p:cNvPr id="100" name="Group 100"/>
          <p:cNvGrpSpPr/>
          <p:nvPr/>
        </p:nvGrpSpPr>
        <p:grpSpPr>
          <a:xfrm>
            <a:off x="6324725" y="4422436"/>
            <a:ext cx="860769" cy="504328"/>
            <a:chOff x="0" y="0"/>
            <a:chExt cx="1721763" cy="1008788"/>
          </a:xfrm>
        </p:grpSpPr>
        <p:sp>
          <p:nvSpPr>
            <p:cNvPr id="101" name="Freeform 101"/>
            <p:cNvSpPr/>
            <p:nvPr/>
          </p:nvSpPr>
          <p:spPr>
            <a:xfrm>
              <a:off x="0" y="0"/>
              <a:ext cx="1721739" cy="1008761"/>
            </a:xfrm>
            <a:custGeom>
              <a:avLst/>
              <a:gdLst/>
              <a:ahLst/>
              <a:cxnLst/>
              <a:rect l="l" t="t" r="r" b="b"/>
              <a:pathLst>
                <a:path w="1721739" h="1008761">
                  <a:moveTo>
                    <a:pt x="0" y="0"/>
                  </a:moveTo>
                  <a:lnTo>
                    <a:pt x="1721739" y="0"/>
                  </a:lnTo>
                  <a:lnTo>
                    <a:pt x="1721739" y="1008761"/>
                  </a:lnTo>
                  <a:lnTo>
                    <a:pt x="0" y="1008761"/>
                  </a:lnTo>
                  <a:close/>
                </a:path>
              </a:pathLst>
            </a:custGeom>
            <a:solidFill>
              <a:srgbClr val="00264D"/>
            </a:solidFill>
          </p:spPr>
          <p:txBody>
            <a:bodyPr/>
            <a:lstStyle/>
            <a:p>
              <a:endParaRPr lang="en-GB" sz="1333"/>
            </a:p>
          </p:txBody>
        </p:sp>
        <p:sp>
          <p:nvSpPr>
            <p:cNvPr id="102" name="TextBox 102"/>
            <p:cNvSpPr txBox="1"/>
            <p:nvPr/>
          </p:nvSpPr>
          <p:spPr>
            <a:xfrm>
              <a:off x="0" y="-9525"/>
              <a:ext cx="1721763"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*Join or establish climate action network with local council</a:t>
              </a:r>
            </a:p>
          </p:txBody>
        </p:sp>
      </p:grpSp>
      <p:grpSp>
        <p:nvGrpSpPr>
          <p:cNvPr id="103" name="Group 103"/>
          <p:cNvGrpSpPr/>
          <p:nvPr/>
        </p:nvGrpSpPr>
        <p:grpSpPr>
          <a:xfrm>
            <a:off x="7278428" y="4425072"/>
            <a:ext cx="733309" cy="504328"/>
            <a:chOff x="0" y="0"/>
            <a:chExt cx="1466808" cy="1008788"/>
          </a:xfrm>
        </p:grpSpPr>
        <p:sp>
          <p:nvSpPr>
            <p:cNvPr id="104" name="Freeform 104"/>
            <p:cNvSpPr/>
            <p:nvPr/>
          </p:nvSpPr>
          <p:spPr>
            <a:xfrm>
              <a:off x="0" y="0"/>
              <a:ext cx="1466850" cy="1008761"/>
            </a:xfrm>
            <a:custGeom>
              <a:avLst/>
              <a:gdLst/>
              <a:ahLst/>
              <a:cxnLst/>
              <a:rect l="l" t="t" r="r" b="b"/>
              <a:pathLst>
                <a:path w="1466850" h="1008761">
                  <a:moveTo>
                    <a:pt x="0" y="0"/>
                  </a:moveTo>
                  <a:lnTo>
                    <a:pt x="1466850" y="0"/>
                  </a:lnTo>
                  <a:lnTo>
                    <a:pt x="1466850" y="1008761"/>
                  </a:lnTo>
                  <a:lnTo>
                    <a:pt x="0" y="1008761"/>
                  </a:lnTo>
                  <a:close/>
                </a:path>
              </a:pathLst>
            </a:custGeom>
            <a:solidFill>
              <a:srgbClr val="00264D"/>
            </a:solidFill>
          </p:spPr>
          <p:txBody>
            <a:bodyPr/>
            <a:lstStyle/>
            <a:p>
              <a:endParaRPr lang="en-GB" sz="1333"/>
            </a:p>
          </p:txBody>
        </p:sp>
        <p:sp>
          <p:nvSpPr>
            <p:cNvPr id="105" name="TextBox 105"/>
            <p:cNvSpPr txBox="1"/>
            <p:nvPr/>
          </p:nvSpPr>
          <p:spPr>
            <a:xfrm>
              <a:off x="0" y="-9525"/>
              <a:ext cx="1466808"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Develop fossil fuel divestment plan (?)</a:t>
              </a:r>
            </a:p>
          </p:txBody>
        </p:sp>
      </p:grpSp>
      <p:grpSp>
        <p:nvGrpSpPr>
          <p:cNvPr id="106" name="Group 106"/>
          <p:cNvGrpSpPr/>
          <p:nvPr/>
        </p:nvGrpSpPr>
        <p:grpSpPr>
          <a:xfrm>
            <a:off x="9256915" y="4412364"/>
            <a:ext cx="1121655" cy="504328"/>
            <a:chOff x="0" y="0"/>
            <a:chExt cx="2243601" cy="1008788"/>
          </a:xfrm>
        </p:grpSpPr>
        <p:sp>
          <p:nvSpPr>
            <p:cNvPr id="107" name="Freeform 107"/>
            <p:cNvSpPr/>
            <p:nvPr/>
          </p:nvSpPr>
          <p:spPr>
            <a:xfrm>
              <a:off x="0" y="0"/>
              <a:ext cx="2243582" cy="1008761"/>
            </a:xfrm>
            <a:custGeom>
              <a:avLst/>
              <a:gdLst/>
              <a:ahLst/>
              <a:cxnLst/>
              <a:rect l="l" t="t" r="r" b="b"/>
              <a:pathLst>
                <a:path w="2243582" h="1008761">
                  <a:moveTo>
                    <a:pt x="0" y="0"/>
                  </a:moveTo>
                  <a:lnTo>
                    <a:pt x="2243582" y="0"/>
                  </a:lnTo>
                  <a:lnTo>
                    <a:pt x="2243582" y="1008761"/>
                  </a:lnTo>
                  <a:lnTo>
                    <a:pt x="0" y="1008761"/>
                  </a:lnTo>
                  <a:close/>
                </a:path>
              </a:pathLst>
            </a:custGeom>
            <a:solidFill>
              <a:srgbClr val="00264D"/>
            </a:solidFill>
          </p:spPr>
          <p:txBody>
            <a:bodyPr/>
            <a:lstStyle/>
            <a:p>
              <a:endParaRPr lang="en-GB" sz="1333"/>
            </a:p>
          </p:txBody>
        </p:sp>
        <p:sp>
          <p:nvSpPr>
            <p:cNvPr id="108" name="TextBox 108"/>
            <p:cNvSpPr txBox="1"/>
            <p:nvPr/>
          </p:nvSpPr>
          <p:spPr>
            <a:xfrm>
              <a:off x="0" y="-9525"/>
              <a:ext cx="2243601"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Work with local community/council/businesses to improve local biodiversity</a:t>
              </a:r>
            </a:p>
          </p:txBody>
        </p:sp>
      </p:grpSp>
      <p:grpSp>
        <p:nvGrpSpPr>
          <p:cNvPr id="109" name="Group 109"/>
          <p:cNvGrpSpPr/>
          <p:nvPr/>
        </p:nvGrpSpPr>
        <p:grpSpPr>
          <a:xfrm>
            <a:off x="10732188" y="1467405"/>
            <a:ext cx="792271" cy="504328"/>
            <a:chOff x="0" y="0"/>
            <a:chExt cx="1584748" cy="1008788"/>
          </a:xfrm>
        </p:grpSpPr>
        <p:sp>
          <p:nvSpPr>
            <p:cNvPr id="110" name="Freeform 110"/>
            <p:cNvSpPr/>
            <p:nvPr/>
          </p:nvSpPr>
          <p:spPr>
            <a:xfrm>
              <a:off x="0" y="0"/>
              <a:ext cx="1584706" cy="1008761"/>
            </a:xfrm>
            <a:custGeom>
              <a:avLst/>
              <a:gdLst/>
              <a:ahLst/>
              <a:cxnLst/>
              <a:rect l="l" t="t" r="r" b="b"/>
              <a:pathLst>
                <a:path w="1584706" h="1008761">
                  <a:moveTo>
                    <a:pt x="0" y="0"/>
                  </a:moveTo>
                  <a:lnTo>
                    <a:pt x="1584706" y="0"/>
                  </a:lnTo>
                  <a:lnTo>
                    <a:pt x="1584706" y="1008761"/>
                  </a:lnTo>
                  <a:lnTo>
                    <a:pt x="0" y="1008761"/>
                  </a:lnTo>
                  <a:close/>
                </a:path>
              </a:pathLst>
            </a:custGeom>
            <a:solidFill>
              <a:srgbClr val="00264D"/>
            </a:solidFill>
          </p:spPr>
          <p:txBody>
            <a:bodyPr/>
            <a:lstStyle/>
            <a:p>
              <a:endParaRPr lang="en-GB" sz="1333"/>
            </a:p>
          </p:txBody>
        </p:sp>
        <p:sp>
          <p:nvSpPr>
            <p:cNvPr id="111" name="TextBox 111"/>
            <p:cNvSpPr txBox="1"/>
            <p:nvPr/>
          </p:nvSpPr>
          <p:spPr>
            <a:xfrm>
              <a:off x="0" y="-9525"/>
              <a:ext cx="1584748"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Embed climate responsibility into all staff development</a:t>
              </a:r>
            </a:p>
          </p:txBody>
        </p:sp>
      </p:grpSp>
      <p:grpSp>
        <p:nvGrpSpPr>
          <p:cNvPr id="112" name="Group 112"/>
          <p:cNvGrpSpPr/>
          <p:nvPr/>
        </p:nvGrpSpPr>
        <p:grpSpPr>
          <a:xfrm>
            <a:off x="10665738" y="4412364"/>
            <a:ext cx="884075" cy="504328"/>
            <a:chOff x="0" y="0"/>
            <a:chExt cx="1768380" cy="1008788"/>
          </a:xfrm>
        </p:grpSpPr>
        <p:sp>
          <p:nvSpPr>
            <p:cNvPr id="113" name="Freeform 113"/>
            <p:cNvSpPr/>
            <p:nvPr/>
          </p:nvSpPr>
          <p:spPr>
            <a:xfrm>
              <a:off x="0" y="0"/>
              <a:ext cx="1768333" cy="1008761"/>
            </a:xfrm>
            <a:custGeom>
              <a:avLst/>
              <a:gdLst/>
              <a:ahLst/>
              <a:cxnLst/>
              <a:rect l="l" t="t" r="r" b="b"/>
              <a:pathLst>
                <a:path w="1768333" h="1008761">
                  <a:moveTo>
                    <a:pt x="0" y="0"/>
                  </a:moveTo>
                  <a:lnTo>
                    <a:pt x="1768333" y="0"/>
                  </a:lnTo>
                  <a:lnTo>
                    <a:pt x="1768333" y="1008761"/>
                  </a:lnTo>
                  <a:lnTo>
                    <a:pt x="0" y="1008761"/>
                  </a:lnTo>
                  <a:close/>
                </a:path>
              </a:pathLst>
            </a:custGeom>
            <a:solidFill>
              <a:srgbClr val="00264D"/>
            </a:solidFill>
          </p:spPr>
          <p:txBody>
            <a:bodyPr/>
            <a:lstStyle/>
            <a:p>
              <a:endParaRPr lang="en-GB" sz="1333"/>
            </a:p>
          </p:txBody>
        </p:sp>
        <p:sp>
          <p:nvSpPr>
            <p:cNvPr id="114" name="TextBox 114"/>
            <p:cNvSpPr txBox="1"/>
            <p:nvPr/>
          </p:nvSpPr>
          <p:spPr>
            <a:xfrm>
              <a:off x="0" y="-9525"/>
              <a:ext cx="1768380"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*Apply for Green Gown (UK Wide) or AoC Beacon award (England only)</a:t>
              </a:r>
            </a:p>
          </p:txBody>
        </p:sp>
      </p:grpSp>
      <p:grpSp>
        <p:nvGrpSpPr>
          <p:cNvPr id="115" name="Group 115"/>
          <p:cNvGrpSpPr/>
          <p:nvPr/>
        </p:nvGrpSpPr>
        <p:grpSpPr>
          <a:xfrm>
            <a:off x="2309868" y="5419033"/>
            <a:ext cx="737288" cy="504328"/>
            <a:chOff x="0" y="0"/>
            <a:chExt cx="1474768" cy="1008788"/>
          </a:xfrm>
        </p:grpSpPr>
        <p:sp>
          <p:nvSpPr>
            <p:cNvPr id="116" name="Freeform 116"/>
            <p:cNvSpPr/>
            <p:nvPr/>
          </p:nvSpPr>
          <p:spPr>
            <a:xfrm>
              <a:off x="0" y="0"/>
              <a:ext cx="1474724" cy="1008761"/>
            </a:xfrm>
            <a:custGeom>
              <a:avLst/>
              <a:gdLst/>
              <a:ahLst/>
              <a:cxnLst/>
              <a:rect l="l" t="t" r="r" b="b"/>
              <a:pathLst>
                <a:path w="1474724" h="1008761">
                  <a:moveTo>
                    <a:pt x="0" y="0"/>
                  </a:moveTo>
                  <a:lnTo>
                    <a:pt x="1474724" y="0"/>
                  </a:lnTo>
                  <a:lnTo>
                    <a:pt x="1474724" y="1008761"/>
                  </a:lnTo>
                  <a:lnTo>
                    <a:pt x="0" y="1008761"/>
                  </a:lnTo>
                  <a:close/>
                </a:path>
              </a:pathLst>
            </a:custGeom>
            <a:solidFill>
              <a:srgbClr val="00264D"/>
            </a:solidFill>
          </p:spPr>
          <p:txBody>
            <a:bodyPr/>
            <a:lstStyle/>
            <a:p>
              <a:endParaRPr lang="en-GB" sz="1333"/>
            </a:p>
          </p:txBody>
        </p:sp>
        <p:sp>
          <p:nvSpPr>
            <p:cNvPr id="117" name="TextBox 117"/>
            <p:cNvSpPr txBox="1"/>
            <p:nvPr/>
          </p:nvSpPr>
          <p:spPr>
            <a:xfrm>
              <a:off x="0" y="-9525"/>
              <a:ext cx="1474768"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Upskill on measuring emissions</a:t>
              </a:r>
            </a:p>
          </p:txBody>
        </p:sp>
      </p:grpSp>
      <p:grpSp>
        <p:nvGrpSpPr>
          <p:cNvPr id="118" name="Group 118"/>
          <p:cNvGrpSpPr/>
          <p:nvPr/>
        </p:nvGrpSpPr>
        <p:grpSpPr>
          <a:xfrm>
            <a:off x="3109173" y="5424275"/>
            <a:ext cx="754262" cy="504328"/>
            <a:chOff x="0" y="0"/>
            <a:chExt cx="1508719" cy="1008788"/>
          </a:xfrm>
        </p:grpSpPr>
        <p:sp>
          <p:nvSpPr>
            <p:cNvPr id="119" name="Freeform 119"/>
            <p:cNvSpPr/>
            <p:nvPr/>
          </p:nvSpPr>
          <p:spPr>
            <a:xfrm>
              <a:off x="0" y="0"/>
              <a:ext cx="1508739" cy="1008761"/>
            </a:xfrm>
            <a:custGeom>
              <a:avLst/>
              <a:gdLst/>
              <a:ahLst/>
              <a:cxnLst/>
              <a:rect l="l" t="t" r="r" b="b"/>
              <a:pathLst>
                <a:path w="1508739" h="1008761">
                  <a:moveTo>
                    <a:pt x="0" y="0"/>
                  </a:moveTo>
                  <a:lnTo>
                    <a:pt x="1508739" y="0"/>
                  </a:lnTo>
                  <a:lnTo>
                    <a:pt x="1508739" y="1008761"/>
                  </a:lnTo>
                  <a:lnTo>
                    <a:pt x="0" y="1008761"/>
                  </a:lnTo>
                  <a:close/>
                </a:path>
              </a:pathLst>
            </a:custGeom>
            <a:solidFill>
              <a:srgbClr val="00264D"/>
            </a:solidFill>
          </p:spPr>
          <p:txBody>
            <a:bodyPr/>
            <a:lstStyle/>
            <a:p>
              <a:endParaRPr lang="en-GB" sz="1333"/>
            </a:p>
          </p:txBody>
        </p:sp>
        <p:sp>
          <p:nvSpPr>
            <p:cNvPr id="120" name="TextBox 120"/>
            <p:cNvSpPr txBox="1"/>
            <p:nvPr/>
          </p:nvSpPr>
          <p:spPr>
            <a:xfrm>
              <a:off x="0" y="-9525"/>
              <a:ext cx="1508719"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Measure college carbon footprint using existing data</a:t>
              </a:r>
            </a:p>
          </p:txBody>
        </p:sp>
      </p:grpSp>
      <p:grpSp>
        <p:nvGrpSpPr>
          <p:cNvPr id="121" name="Group 121"/>
          <p:cNvGrpSpPr/>
          <p:nvPr/>
        </p:nvGrpSpPr>
        <p:grpSpPr>
          <a:xfrm>
            <a:off x="6255658" y="5388383"/>
            <a:ext cx="1071870" cy="595170"/>
            <a:chOff x="0" y="0"/>
            <a:chExt cx="2144019" cy="1190496"/>
          </a:xfrm>
        </p:grpSpPr>
        <p:sp>
          <p:nvSpPr>
            <p:cNvPr id="122" name="Freeform 122"/>
            <p:cNvSpPr/>
            <p:nvPr/>
          </p:nvSpPr>
          <p:spPr>
            <a:xfrm>
              <a:off x="0" y="0"/>
              <a:ext cx="2144058" cy="1190464"/>
            </a:xfrm>
            <a:custGeom>
              <a:avLst/>
              <a:gdLst/>
              <a:ahLst/>
              <a:cxnLst/>
              <a:rect l="l" t="t" r="r" b="b"/>
              <a:pathLst>
                <a:path w="2144058" h="1190464">
                  <a:moveTo>
                    <a:pt x="0" y="0"/>
                  </a:moveTo>
                  <a:lnTo>
                    <a:pt x="2144058" y="0"/>
                  </a:lnTo>
                  <a:lnTo>
                    <a:pt x="2144058" y="1190464"/>
                  </a:lnTo>
                  <a:lnTo>
                    <a:pt x="0" y="1190464"/>
                  </a:lnTo>
                  <a:close/>
                </a:path>
              </a:pathLst>
            </a:custGeom>
            <a:solidFill>
              <a:srgbClr val="00264D"/>
            </a:solidFill>
          </p:spPr>
          <p:txBody>
            <a:bodyPr/>
            <a:lstStyle/>
            <a:p>
              <a:endParaRPr lang="en-GB" sz="1333"/>
            </a:p>
          </p:txBody>
        </p:sp>
        <p:sp>
          <p:nvSpPr>
            <p:cNvPr id="123" name="TextBox 123"/>
            <p:cNvSpPr txBox="1"/>
            <p:nvPr/>
          </p:nvSpPr>
          <p:spPr>
            <a:xfrm>
              <a:off x="0" y="-9525"/>
              <a:ext cx="2144019" cy="1200021"/>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*Develop and implement plan to measure and report all Scope 1, 2 and significant scope 3 emissions</a:t>
              </a:r>
            </a:p>
          </p:txBody>
        </p:sp>
      </p:grpSp>
      <p:grpSp>
        <p:nvGrpSpPr>
          <p:cNvPr id="124" name="Group 124"/>
          <p:cNvGrpSpPr/>
          <p:nvPr/>
        </p:nvGrpSpPr>
        <p:grpSpPr>
          <a:xfrm>
            <a:off x="9503353" y="5433804"/>
            <a:ext cx="1278176" cy="504328"/>
            <a:chOff x="0" y="0"/>
            <a:chExt cx="2556685" cy="1008788"/>
          </a:xfrm>
        </p:grpSpPr>
        <p:sp>
          <p:nvSpPr>
            <p:cNvPr id="125" name="Freeform 125"/>
            <p:cNvSpPr/>
            <p:nvPr/>
          </p:nvSpPr>
          <p:spPr>
            <a:xfrm>
              <a:off x="0" y="0"/>
              <a:ext cx="2556637" cy="1008761"/>
            </a:xfrm>
            <a:custGeom>
              <a:avLst/>
              <a:gdLst/>
              <a:ahLst/>
              <a:cxnLst/>
              <a:rect l="l" t="t" r="r" b="b"/>
              <a:pathLst>
                <a:path w="2556637" h="1008761">
                  <a:moveTo>
                    <a:pt x="0" y="0"/>
                  </a:moveTo>
                  <a:lnTo>
                    <a:pt x="2556637" y="0"/>
                  </a:lnTo>
                  <a:lnTo>
                    <a:pt x="2556637" y="1008761"/>
                  </a:lnTo>
                  <a:lnTo>
                    <a:pt x="0" y="1008761"/>
                  </a:lnTo>
                  <a:close/>
                </a:path>
              </a:pathLst>
            </a:custGeom>
            <a:solidFill>
              <a:srgbClr val="00264D"/>
            </a:solidFill>
          </p:spPr>
          <p:txBody>
            <a:bodyPr/>
            <a:lstStyle/>
            <a:p>
              <a:endParaRPr lang="en-GB" sz="1333"/>
            </a:p>
          </p:txBody>
        </p:sp>
        <p:sp>
          <p:nvSpPr>
            <p:cNvPr id="126" name="TextBox 126"/>
            <p:cNvSpPr txBox="1"/>
            <p:nvPr/>
          </p:nvSpPr>
          <p:spPr>
            <a:xfrm>
              <a:off x="0" y="-9525"/>
              <a:ext cx="2556685"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Share carbon footprint data collection approach as model to other colleges</a:t>
              </a:r>
            </a:p>
          </p:txBody>
        </p:sp>
      </p:grpSp>
      <p:sp>
        <p:nvSpPr>
          <p:cNvPr id="127" name="AutoShape 127"/>
          <p:cNvSpPr/>
          <p:nvPr/>
        </p:nvSpPr>
        <p:spPr>
          <a:xfrm rot="5315520">
            <a:off x="2075193" y="1719569"/>
            <a:ext cx="517193" cy="0"/>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28" name="AutoShape 128"/>
          <p:cNvSpPr/>
          <p:nvPr/>
        </p:nvSpPr>
        <p:spPr>
          <a:xfrm rot="5315520">
            <a:off x="2782205" y="1719569"/>
            <a:ext cx="517193" cy="0"/>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29" name="AutoShape 129"/>
          <p:cNvSpPr/>
          <p:nvPr/>
        </p:nvSpPr>
        <p:spPr>
          <a:xfrm rot="5315520">
            <a:off x="2891472" y="1721790"/>
            <a:ext cx="517193" cy="0"/>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30" name="AutoShape 130"/>
          <p:cNvSpPr/>
          <p:nvPr/>
        </p:nvSpPr>
        <p:spPr>
          <a:xfrm rot="5315520">
            <a:off x="3598484" y="1724319"/>
            <a:ext cx="517193" cy="0"/>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31" name="AutoShape 131"/>
          <p:cNvSpPr/>
          <p:nvPr/>
        </p:nvSpPr>
        <p:spPr>
          <a:xfrm>
            <a:off x="4296166" y="1466446"/>
            <a:ext cx="0" cy="505288"/>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32" name="AutoShape 132"/>
          <p:cNvSpPr/>
          <p:nvPr/>
        </p:nvSpPr>
        <p:spPr>
          <a:xfrm>
            <a:off x="5223301" y="1464225"/>
            <a:ext cx="1674" cy="517037"/>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33" name="AutoShape 133"/>
          <p:cNvSpPr/>
          <p:nvPr/>
        </p:nvSpPr>
        <p:spPr>
          <a:xfrm flipH="1">
            <a:off x="5465306" y="1464303"/>
            <a:ext cx="3174" cy="507430"/>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34" name="AutoShape 134"/>
          <p:cNvSpPr/>
          <p:nvPr/>
        </p:nvSpPr>
        <p:spPr>
          <a:xfrm>
            <a:off x="6809254" y="1466446"/>
            <a:ext cx="0" cy="505288"/>
          </a:xfrm>
          <a:prstGeom prst="line">
            <a:avLst/>
          </a:prstGeom>
          <a:ln w="9525" cap="rnd">
            <a:solidFill>
              <a:srgbClr val="FF3A40"/>
            </a:solidFill>
            <a:prstDash val="solid"/>
            <a:headEnd type="none" w="sm" len="sm"/>
            <a:tailEnd type="none" w="sm" len="sm"/>
          </a:ln>
        </p:spPr>
        <p:txBody>
          <a:bodyPr/>
          <a:lstStyle/>
          <a:p>
            <a:endParaRPr lang="en-GB" sz="1333"/>
          </a:p>
        </p:txBody>
      </p:sp>
      <p:grpSp>
        <p:nvGrpSpPr>
          <p:cNvPr id="135" name="Group 135"/>
          <p:cNvGrpSpPr/>
          <p:nvPr/>
        </p:nvGrpSpPr>
        <p:grpSpPr>
          <a:xfrm>
            <a:off x="6937768" y="1464304"/>
            <a:ext cx="983493" cy="504328"/>
            <a:chOff x="0" y="0"/>
            <a:chExt cx="1967241" cy="1008788"/>
          </a:xfrm>
        </p:grpSpPr>
        <p:sp>
          <p:nvSpPr>
            <p:cNvPr id="136" name="Freeform 136"/>
            <p:cNvSpPr/>
            <p:nvPr/>
          </p:nvSpPr>
          <p:spPr>
            <a:xfrm>
              <a:off x="0" y="0"/>
              <a:ext cx="1967230" cy="1008761"/>
            </a:xfrm>
            <a:custGeom>
              <a:avLst/>
              <a:gdLst/>
              <a:ahLst/>
              <a:cxnLst/>
              <a:rect l="l" t="t" r="r" b="b"/>
              <a:pathLst>
                <a:path w="1967230" h="1008761">
                  <a:moveTo>
                    <a:pt x="0" y="0"/>
                  </a:moveTo>
                  <a:lnTo>
                    <a:pt x="1967230" y="0"/>
                  </a:lnTo>
                  <a:lnTo>
                    <a:pt x="1967230" y="1008761"/>
                  </a:lnTo>
                  <a:lnTo>
                    <a:pt x="0" y="1008761"/>
                  </a:lnTo>
                  <a:close/>
                </a:path>
              </a:pathLst>
            </a:custGeom>
            <a:solidFill>
              <a:srgbClr val="00264D"/>
            </a:solidFill>
          </p:spPr>
          <p:txBody>
            <a:bodyPr/>
            <a:lstStyle/>
            <a:p>
              <a:endParaRPr lang="en-GB" sz="1333"/>
            </a:p>
          </p:txBody>
        </p:sp>
        <p:sp>
          <p:nvSpPr>
            <p:cNvPr id="137" name="TextBox 137"/>
            <p:cNvSpPr txBox="1"/>
            <p:nvPr/>
          </p:nvSpPr>
          <p:spPr>
            <a:xfrm>
              <a:off x="0" y="-9525"/>
              <a:ext cx="1967241"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*Develop climate adaptation/climate risk mgmt. approach</a:t>
              </a:r>
            </a:p>
          </p:txBody>
        </p:sp>
      </p:grpSp>
      <p:sp>
        <p:nvSpPr>
          <p:cNvPr id="138" name="AutoShape 138"/>
          <p:cNvSpPr/>
          <p:nvPr/>
        </p:nvSpPr>
        <p:spPr>
          <a:xfrm flipH="1">
            <a:off x="7921260" y="1471974"/>
            <a:ext cx="4342" cy="499760"/>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39" name="AutoShape 139"/>
          <p:cNvSpPr/>
          <p:nvPr/>
        </p:nvSpPr>
        <p:spPr>
          <a:xfrm>
            <a:off x="8926547" y="1457635"/>
            <a:ext cx="6354" cy="496506"/>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40" name="AutoShape 140"/>
          <p:cNvSpPr/>
          <p:nvPr/>
        </p:nvSpPr>
        <p:spPr>
          <a:xfrm>
            <a:off x="10725834" y="1464225"/>
            <a:ext cx="6354" cy="504406"/>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41" name="AutoShape 141"/>
          <p:cNvSpPr/>
          <p:nvPr/>
        </p:nvSpPr>
        <p:spPr>
          <a:xfrm>
            <a:off x="11524458" y="1471974"/>
            <a:ext cx="0" cy="496658"/>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42" name="AutoShape 142"/>
          <p:cNvSpPr/>
          <p:nvPr/>
        </p:nvSpPr>
        <p:spPr>
          <a:xfrm>
            <a:off x="3481279" y="2448696"/>
            <a:ext cx="0" cy="50425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43" name="AutoShape 143"/>
          <p:cNvSpPr/>
          <p:nvPr/>
        </p:nvSpPr>
        <p:spPr>
          <a:xfrm flipH="1">
            <a:off x="4272243" y="2452104"/>
            <a:ext cx="0" cy="50425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45" name="AutoShape 145"/>
          <p:cNvSpPr/>
          <p:nvPr/>
        </p:nvSpPr>
        <p:spPr>
          <a:xfrm rot="5315520">
            <a:off x="8149385" y="2702325"/>
            <a:ext cx="517193" cy="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46" name="AutoShape 146"/>
          <p:cNvSpPr/>
          <p:nvPr/>
        </p:nvSpPr>
        <p:spPr>
          <a:xfrm rot="5315520">
            <a:off x="8460714" y="2702325"/>
            <a:ext cx="517193" cy="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47" name="AutoShape 147"/>
          <p:cNvSpPr/>
          <p:nvPr/>
        </p:nvSpPr>
        <p:spPr>
          <a:xfrm flipH="1">
            <a:off x="10230589" y="2456433"/>
            <a:ext cx="6349" cy="498665"/>
          </a:xfrm>
          <a:prstGeom prst="line">
            <a:avLst/>
          </a:prstGeom>
          <a:ln w="9525" cap="rnd">
            <a:solidFill>
              <a:srgbClr val="F25E21"/>
            </a:solidFill>
            <a:prstDash val="solid"/>
            <a:headEnd type="none" w="sm" len="sm"/>
            <a:tailEnd type="none" w="sm" len="sm"/>
          </a:ln>
        </p:spPr>
        <p:txBody>
          <a:bodyPr/>
          <a:lstStyle/>
          <a:p>
            <a:endParaRPr lang="en-GB" sz="1333" dirty="0"/>
          </a:p>
        </p:txBody>
      </p:sp>
      <p:sp>
        <p:nvSpPr>
          <p:cNvPr id="148" name="AutoShape 148"/>
          <p:cNvSpPr/>
          <p:nvPr/>
        </p:nvSpPr>
        <p:spPr>
          <a:xfrm>
            <a:off x="10670199" y="2469287"/>
            <a:ext cx="6354" cy="506849"/>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49" name="AutoShape 149"/>
          <p:cNvSpPr/>
          <p:nvPr/>
        </p:nvSpPr>
        <p:spPr>
          <a:xfrm rot="5315520">
            <a:off x="8755216" y="3729806"/>
            <a:ext cx="517193" cy="0"/>
          </a:xfrm>
          <a:prstGeom prst="line">
            <a:avLst/>
          </a:prstGeom>
          <a:ln w="9525" cap="rnd">
            <a:solidFill>
              <a:srgbClr val="F8981D"/>
            </a:solidFill>
            <a:prstDash val="solid"/>
            <a:headEnd type="none" w="sm" len="sm"/>
            <a:tailEnd type="none" w="sm" len="sm"/>
          </a:ln>
        </p:spPr>
        <p:txBody>
          <a:bodyPr/>
          <a:lstStyle/>
          <a:p>
            <a:endParaRPr lang="en-GB" sz="1333"/>
          </a:p>
        </p:txBody>
      </p:sp>
      <p:sp>
        <p:nvSpPr>
          <p:cNvPr id="150" name="AutoShape 150"/>
          <p:cNvSpPr/>
          <p:nvPr/>
        </p:nvSpPr>
        <p:spPr>
          <a:xfrm rot="5315520">
            <a:off x="9094847" y="3729806"/>
            <a:ext cx="517193" cy="0"/>
          </a:xfrm>
          <a:prstGeom prst="line">
            <a:avLst/>
          </a:prstGeom>
          <a:ln w="9525" cap="rnd">
            <a:solidFill>
              <a:srgbClr val="F8981D"/>
            </a:solidFill>
            <a:prstDash val="solid"/>
            <a:headEnd type="none" w="sm" len="sm"/>
            <a:tailEnd type="none" w="sm" len="sm"/>
          </a:ln>
        </p:spPr>
        <p:txBody>
          <a:bodyPr/>
          <a:lstStyle/>
          <a:p>
            <a:endParaRPr lang="en-GB" sz="1333"/>
          </a:p>
        </p:txBody>
      </p:sp>
      <p:sp>
        <p:nvSpPr>
          <p:cNvPr id="151" name="AutoShape 151"/>
          <p:cNvSpPr/>
          <p:nvPr/>
        </p:nvSpPr>
        <p:spPr>
          <a:xfrm>
            <a:off x="2419135" y="4422436"/>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152" name="AutoShape 152"/>
          <p:cNvSpPr/>
          <p:nvPr/>
        </p:nvSpPr>
        <p:spPr>
          <a:xfrm flipH="1">
            <a:off x="2309868" y="5419111"/>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153" name="TextBox 153"/>
          <p:cNvSpPr txBox="1"/>
          <p:nvPr/>
        </p:nvSpPr>
        <p:spPr>
          <a:xfrm>
            <a:off x="728136" y="192892"/>
            <a:ext cx="10742082" cy="264175"/>
          </a:xfrm>
          <a:prstGeom prst="rect">
            <a:avLst/>
          </a:prstGeom>
        </p:spPr>
        <p:txBody>
          <a:bodyPr lIns="0" tIns="0" rIns="0" bIns="0" rtlCol="0" anchor="t">
            <a:spAutoFit/>
          </a:bodyPr>
          <a:lstStyle/>
          <a:p>
            <a:pPr>
              <a:lnSpc>
                <a:spcPts val="2161"/>
              </a:lnSpc>
            </a:pPr>
            <a:r>
              <a:rPr lang="en-US" sz="1801">
                <a:solidFill>
                  <a:srgbClr val="FFFFFF"/>
                </a:solidFill>
                <a:latin typeface="Arimo"/>
                <a:ea typeface="Arimo"/>
                <a:cs typeface="Arimo"/>
                <a:sym typeface="Arimo"/>
              </a:rPr>
              <a:t>CLIMATE ACTION ROADMAP ACTIVITIES BY AREA</a:t>
            </a:r>
          </a:p>
        </p:txBody>
      </p:sp>
      <p:grpSp>
        <p:nvGrpSpPr>
          <p:cNvPr id="154" name="Group 154"/>
          <p:cNvGrpSpPr/>
          <p:nvPr/>
        </p:nvGrpSpPr>
        <p:grpSpPr>
          <a:xfrm>
            <a:off x="3932922" y="5424343"/>
            <a:ext cx="661461" cy="504328"/>
            <a:chOff x="0" y="0"/>
            <a:chExt cx="1323095" cy="1008788"/>
          </a:xfrm>
        </p:grpSpPr>
        <p:sp>
          <p:nvSpPr>
            <p:cNvPr id="155" name="Freeform 155"/>
            <p:cNvSpPr/>
            <p:nvPr/>
          </p:nvSpPr>
          <p:spPr>
            <a:xfrm>
              <a:off x="0" y="0"/>
              <a:ext cx="1323055" cy="1008761"/>
            </a:xfrm>
            <a:custGeom>
              <a:avLst/>
              <a:gdLst/>
              <a:ahLst/>
              <a:cxnLst/>
              <a:rect l="l" t="t" r="r" b="b"/>
              <a:pathLst>
                <a:path w="1323055" h="1008761">
                  <a:moveTo>
                    <a:pt x="0" y="0"/>
                  </a:moveTo>
                  <a:lnTo>
                    <a:pt x="1323055" y="0"/>
                  </a:lnTo>
                  <a:lnTo>
                    <a:pt x="1323055" y="1008761"/>
                  </a:lnTo>
                  <a:lnTo>
                    <a:pt x="0" y="1008761"/>
                  </a:lnTo>
                  <a:close/>
                </a:path>
              </a:pathLst>
            </a:custGeom>
            <a:solidFill>
              <a:srgbClr val="00264D"/>
            </a:solidFill>
          </p:spPr>
          <p:txBody>
            <a:bodyPr/>
            <a:lstStyle/>
            <a:p>
              <a:endParaRPr lang="en-GB" sz="1333"/>
            </a:p>
          </p:txBody>
        </p:sp>
        <p:sp>
          <p:nvSpPr>
            <p:cNvPr id="156" name="TextBox 156"/>
            <p:cNvSpPr txBox="1"/>
            <p:nvPr/>
          </p:nvSpPr>
          <p:spPr>
            <a:xfrm>
              <a:off x="0" y="-9525"/>
              <a:ext cx="1323095"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*Publish targets and related strategies </a:t>
              </a:r>
            </a:p>
          </p:txBody>
        </p:sp>
      </p:grpSp>
      <p:grpSp>
        <p:nvGrpSpPr>
          <p:cNvPr id="157" name="Group 157"/>
          <p:cNvGrpSpPr/>
          <p:nvPr/>
        </p:nvGrpSpPr>
        <p:grpSpPr>
          <a:xfrm>
            <a:off x="3487485" y="2447512"/>
            <a:ext cx="779223" cy="513682"/>
            <a:chOff x="2207" y="-10101"/>
            <a:chExt cx="1844929" cy="1027499"/>
          </a:xfrm>
        </p:grpSpPr>
        <p:sp>
          <p:nvSpPr>
            <p:cNvPr id="158" name="Freeform 158"/>
            <p:cNvSpPr/>
            <p:nvPr/>
          </p:nvSpPr>
          <p:spPr>
            <a:xfrm>
              <a:off x="2207" y="-10101"/>
              <a:ext cx="1844929" cy="1008761"/>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a:p>
          </p:txBody>
        </p:sp>
        <p:sp>
          <p:nvSpPr>
            <p:cNvPr id="159" name="TextBox 159"/>
            <p:cNvSpPr txBox="1"/>
            <p:nvPr/>
          </p:nvSpPr>
          <p:spPr>
            <a:xfrm>
              <a:off x="81739" y="-916"/>
              <a:ext cx="1726033" cy="1018314"/>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*Engage teaching and learning community with ESD</a:t>
              </a:r>
            </a:p>
          </p:txBody>
        </p:sp>
      </p:grpSp>
      <p:grpSp>
        <p:nvGrpSpPr>
          <p:cNvPr id="160" name="Group 160"/>
          <p:cNvGrpSpPr/>
          <p:nvPr/>
        </p:nvGrpSpPr>
        <p:grpSpPr>
          <a:xfrm>
            <a:off x="6720196" y="2392295"/>
            <a:ext cx="745182" cy="614451"/>
            <a:chOff x="-11357" y="339431"/>
            <a:chExt cx="1838579" cy="1229063"/>
          </a:xfrm>
        </p:grpSpPr>
        <p:sp>
          <p:nvSpPr>
            <p:cNvPr id="161" name="Freeform 161"/>
            <p:cNvSpPr/>
            <p:nvPr/>
          </p:nvSpPr>
          <p:spPr>
            <a:xfrm>
              <a:off x="-11357" y="378030"/>
              <a:ext cx="1838579" cy="1190464"/>
            </a:xfrm>
            <a:custGeom>
              <a:avLst/>
              <a:gdLst/>
              <a:ahLst/>
              <a:cxnLst/>
              <a:rect l="l" t="t" r="r" b="b"/>
              <a:pathLst>
                <a:path w="1838579" h="1190464">
                  <a:moveTo>
                    <a:pt x="0" y="0"/>
                  </a:moveTo>
                  <a:lnTo>
                    <a:pt x="1838579" y="0"/>
                  </a:lnTo>
                  <a:lnTo>
                    <a:pt x="1838579" y="1190464"/>
                  </a:lnTo>
                  <a:lnTo>
                    <a:pt x="0" y="1190464"/>
                  </a:lnTo>
                  <a:close/>
                </a:path>
              </a:pathLst>
            </a:custGeom>
            <a:solidFill>
              <a:srgbClr val="00264D"/>
            </a:solidFill>
          </p:spPr>
          <p:txBody>
            <a:bodyPr/>
            <a:lstStyle/>
            <a:p>
              <a:endParaRPr lang="en-GB" sz="1333"/>
            </a:p>
          </p:txBody>
        </p:sp>
        <p:sp>
          <p:nvSpPr>
            <p:cNvPr id="162" name="TextBox 162"/>
            <p:cNvSpPr txBox="1"/>
            <p:nvPr/>
          </p:nvSpPr>
          <p:spPr>
            <a:xfrm>
              <a:off x="216677" y="339431"/>
              <a:ext cx="1347300" cy="1146606"/>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*Create an ESD baseline and action plan</a:t>
              </a:r>
            </a:p>
          </p:txBody>
        </p:sp>
      </p:grpSp>
      <p:sp>
        <p:nvSpPr>
          <p:cNvPr id="164" name="Freeform 164"/>
          <p:cNvSpPr/>
          <p:nvPr/>
        </p:nvSpPr>
        <p:spPr>
          <a:xfrm>
            <a:off x="7746852" y="2399192"/>
            <a:ext cx="1038203" cy="595154"/>
          </a:xfrm>
          <a:custGeom>
            <a:avLst/>
            <a:gdLst/>
            <a:ahLst/>
            <a:cxnLst/>
            <a:rect l="l" t="t" r="r" b="b"/>
            <a:pathLst>
              <a:path w="1838579" h="1190464">
                <a:moveTo>
                  <a:pt x="0" y="0"/>
                </a:moveTo>
                <a:lnTo>
                  <a:pt x="1838579" y="0"/>
                </a:lnTo>
                <a:lnTo>
                  <a:pt x="1838579" y="1190464"/>
                </a:lnTo>
                <a:lnTo>
                  <a:pt x="0" y="1190464"/>
                </a:lnTo>
                <a:close/>
              </a:path>
            </a:pathLst>
          </a:custGeom>
          <a:solidFill>
            <a:srgbClr val="00264D"/>
          </a:solidFill>
        </p:spPr>
        <p:txBody>
          <a:bodyPr/>
          <a:lstStyle/>
          <a:p>
            <a:endParaRPr lang="en-GB" sz="700" dirty="0">
              <a:solidFill>
                <a:schemeClr val="bg1"/>
              </a:solidFill>
              <a:latin typeface="Arimo"/>
            </a:endParaRPr>
          </a:p>
        </p:txBody>
      </p:sp>
      <p:grpSp>
        <p:nvGrpSpPr>
          <p:cNvPr id="169" name="Group 169"/>
          <p:cNvGrpSpPr/>
          <p:nvPr/>
        </p:nvGrpSpPr>
        <p:grpSpPr>
          <a:xfrm>
            <a:off x="8569391" y="3453562"/>
            <a:ext cx="971392" cy="600349"/>
            <a:chOff x="0" y="0"/>
            <a:chExt cx="1943038" cy="1200855"/>
          </a:xfrm>
        </p:grpSpPr>
        <p:sp>
          <p:nvSpPr>
            <p:cNvPr id="170" name="Freeform 170"/>
            <p:cNvSpPr/>
            <p:nvPr/>
          </p:nvSpPr>
          <p:spPr>
            <a:xfrm>
              <a:off x="0" y="0"/>
              <a:ext cx="1943100" cy="1200823"/>
            </a:xfrm>
            <a:custGeom>
              <a:avLst/>
              <a:gdLst/>
              <a:ahLst/>
              <a:cxnLst/>
              <a:rect l="l" t="t" r="r" b="b"/>
              <a:pathLst>
                <a:path w="1943100" h="1200823">
                  <a:moveTo>
                    <a:pt x="0" y="0"/>
                  </a:moveTo>
                  <a:lnTo>
                    <a:pt x="1943100" y="0"/>
                  </a:lnTo>
                  <a:lnTo>
                    <a:pt x="1943100" y="1200823"/>
                  </a:lnTo>
                  <a:lnTo>
                    <a:pt x="0" y="1200823"/>
                  </a:lnTo>
                  <a:close/>
                </a:path>
              </a:pathLst>
            </a:custGeom>
            <a:solidFill>
              <a:srgbClr val="00264D"/>
            </a:solidFill>
          </p:spPr>
          <p:txBody>
            <a:bodyPr/>
            <a:lstStyle/>
            <a:p>
              <a:endParaRPr lang="en-GB" sz="1333"/>
            </a:p>
          </p:txBody>
        </p:sp>
        <p:sp>
          <p:nvSpPr>
            <p:cNvPr id="171" name="TextBox 171"/>
            <p:cNvSpPr txBox="1"/>
            <p:nvPr/>
          </p:nvSpPr>
          <p:spPr>
            <a:xfrm>
              <a:off x="0" y="-9525"/>
              <a:ext cx="1943038" cy="1210380"/>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*Develop and implement biodiversity-positive approaches to estates management</a:t>
              </a:r>
            </a:p>
          </p:txBody>
        </p:sp>
      </p:grpSp>
      <p:grpSp>
        <p:nvGrpSpPr>
          <p:cNvPr id="172" name="Group 172"/>
          <p:cNvGrpSpPr/>
          <p:nvPr/>
        </p:nvGrpSpPr>
        <p:grpSpPr>
          <a:xfrm>
            <a:off x="4522815" y="4415543"/>
            <a:ext cx="737288" cy="504328"/>
            <a:chOff x="0" y="0"/>
            <a:chExt cx="1474768" cy="1008788"/>
          </a:xfrm>
        </p:grpSpPr>
        <p:sp>
          <p:nvSpPr>
            <p:cNvPr id="173" name="Freeform 173"/>
            <p:cNvSpPr/>
            <p:nvPr/>
          </p:nvSpPr>
          <p:spPr>
            <a:xfrm>
              <a:off x="0" y="0"/>
              <a:ext cx="1474724" cy="1008761"/>
            </a:xfrm>
            <a:custGeom>
              <a:avLst/>
              <a:gdLst/>
              <a:ahLst/>
              <a:cxnLst/>
              <a:rect l="l" t="t" r="r" b="b"/>
              <a:pathLst>
                <a:path w="1474724" h="1008761">
                  <a:moveTo>
                    <a:pt x="0" y="0"/>
                  </a:moveTo>
                  <a:lnTo>
                    <a:pt x="1474724" y="0"/>
                  </a:lnTo>
                  <a:lnTo>
                    <a:pt x="1474724" y="1008761"/>
                  </a:lnTo>
                  <a:lnTo>
                    <a:pt x="0" y="1008761"/>
                  </a:lnTo>
                  <a:close/>
                </a:path>
              </a:pathLst>
            </a:custGeom>
            <a:solidFill>
              <a:srgbClr val="00264D"/>
            </a:solidFill>
          </p:spPr>
          <p:txBody>
            <a:bodyPr/>
            <a:lstStyle/>
            <a:p>
              <a:endParaRPr lang="en-GB" sz="1333"/>
            </a:p>
          </p:txBody>
        </p:sp>
        <p:sp>
          <p:nvSpPr>
            <p:cNvPr id="174" name="TextBox 174"/>
            <p:cNvSpPr txBox="1"/>
            <p:nvPr/>
          </p:nvSpPr>
          <p:spPr>
            <a:xfrm>
              <a:off x="0" y="-9525"/>
              <a:ext cx="1474768"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*Join communities of practice, and network groups </a:t>
              </a:r>
            </a:p>
          </p:txBody>
        </p:sp>
      </p:grpSp>
      <p:grpSp>
        <p:nvGrpSpPr>
          <p:cNvPr id="175" name="Group 175"/>
          <p:cNvGrpSpPr/>
          <p:nvPr/>
        </p:nvGrpSpPr>
        <p:grpSpPr>
          <a:xfrm>
            <a:off x="8087265" y="4419256"/>
            <a:ext cx="820486" cy="504328"/>
            <a:chOff x="0" y="0"/>
            <a:chExt cx="1641185" cy="1008788"/>
          </a:xfrm>
        </p:grpSpPr>
        <p:sp>
          <p:nvSpPr>
            <p:cNvPr id="176" name="Freeform 176"/>
            <p:cNvSpPr/>
            <p:nvPr/>
          </p:nvSpPr>
          <p:spPr>
            <a:xfrm>
              <a:off x="0" y="0"/>
              <a:ext cx="1641162" cy="1008761"/>
            </a:xfrm>
            <a:custGeom>
              <a:avLst/>
              <a:gdLst/>
              <a:ahLst/>
              <a:cxnLst/>
              <a:rect l="l" t="t" r="r" b="b"/>
              <a:pathLst>
                <a:path w="1641162" h="1008761">
                  <a:moveTo>
                    <a:pt x="0" y="0"/>
                  </a:moveTo>
                  <a:lnTo>
                    <a:pt x="1641162" y="0"/>
                  </a:lnTo>
                  <a:lnTo>
                    <a:pt x="1641162" y="1008761"/>
                  </a:lnTo>
                  <a:lnTo>
                    <a:pt x="0" y="1008761"/>
                  </a:lnTo>
                  <a:close/>
                </a:path>
              </a:pathLst>
            </a:custGeom>
            <a:solidFill>
              <a:srgbClr val="00264D"/>
            </a:solidFill>
          </p:spPr>
          <p:txBody>
            <a:bodyPr/>
            <a:lstStyle/>
            <a:p>
              <a:endParaRPr lang="en-GB" sz="1333"/>
            </a:p>
          </p:txBody>
        </p:sp>
        <p:sp>
          <p:nvSpPr>
            <p:cNvPr id="177" name="TextBox 177"/>
            <p:cNvSpPr txBox="1"/>
            <p:nvPr/>
          </p:nvSpPr>
          <p:spPr>
            <a:xfrm>
              <a:off x="0" y="-9525"/>
              <a:ext cx="1641185"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*Develop sustainable procurement policy and strategy</a:t>
              </a:r>
            </a:p>
          </p:txBody>
        </p:sp>
      </p:grpSp>
      <p:grpSp>
        <p:nvGrpSpPr>
          <p:cNvPr id="178" name="Group 178"/>
          <p:cNvGrpSpPr/>
          <p:nvPr/>
        </p:nvGrpSpPr>
        <p:grpSpPr>
          <a:xfrm>
            <a:off x="4668711" y="5424343"/>
            <a:ext cx="591393" cy="504328"/>
            <a:chOff x="0" y="0"/>
            <a:chExt cx="1182940" cy="1008788"/>
          </a:xfrm>
        </p:grpSpPr>
        <p:sp>
          <p:nvSpPr>
            <p:cNvPr id="179" name="Freeform 179"/>
            <p:cNvSpPr/>
            <p:nvPr/>
          </p:nvSpPr>
          <p:spPr>
            <a:xfrm>
              <a:off x="0" y="0"/>
              <a:ext cx="1182904" cy="1008761"/>
            </a:xfrm>
            <a:custGeom>
              <a:avLst/>
              <a:gdLst/>
              <a:ahLst/>
              <a:cxnLst/>
              <a:rect l="l" t="t" r="r" b="b"/>
              <a:pathLst>
                <a:path w="1182904" h="1008761">
                  <a:moveTo>
                    <a:pt x="0" y="0"/>
                  </a:moveTo>
                  <a:lnTo>
                    <a:pt x="1182904" y="0"/>
                  </a:lnTo>
                  <a:lnTo>
                    <a:pt x="1182904" y="1008761"/>
                  </a:lnTo>
                  <a:lnTo>
                    <a:pt x="0" y="1008761"/>
                  </a:lnTo>
                  <a:close/>
                </a:path>
              </a:pathLst>
            </a:custGeom>
            <a:solidFill>
              <a:srgbClr val="00264D"/>
            </a:solidFill>
          </p:spPr>
          <p:txBody>
            <a:bodyPr/>
            <a:lstStyle/>
            <a:p>
              <a:endParaRPr lang="en-GB" sz="1333"/>
            </a:p>
          </p:txBody>
        </p:sp>
        <p:sp>
          <p:nvSpPr>
            <p:cNvPr id="180" name="TextBox 180"/>
            <p:cNvSpPr txBox="1"/>
            <p:nvPr/>
          </p:nvSpPr>
          <p:spPr>
            <a:xfrm>
              <a:off x="0" y="-9525"/>
              <a:ext cx="1182940" cy="1018313"/>
            </a:xfrm>
            <a:prstGeom prst="rect">
              <a:avLst/>
            </a:prstGeom>
          </p:spPr>
          <p:txBody>
            <a:bodyPr lIns="33862" tIns="33862" rIns="33862" bIns="33862" rtlCol="0" anchor="ctr"/>
            <a:lstStyle/>
            <a:p>
              <a:pPr algn="ctr">
                <a:lnSpc>
                  <a:spcPts val="840"/>
                </a:lnSpc>
              </a:pPr>
              <a:r>
                <a:rPr lang="en-US" sz="700">
                  <a:solidFill>
                    <a:srgbClr val="FFFFFF"/>
                  </a:solidFill>
                  <a:latin typeface="Arimo"/>
                  <a:ea typeface="Arimo"/>
                  <a:cs typeface="Arimo"/>
                  <a:sym typeface="Arimo"/>
                </a:rPr>
                <a:t>*Conduct biodiversity survey of estate</a:t>
              </a:r>
            </a:p>
          </p:txBody>
        </p:sp>
      </p:grpSp>
      <p:sp>
        <p:nvSpPr>
          <p:cNvPr id="181" name="AutoShape 181"/>
          <p:cNvSpPr/>
          <p:nvPr/>
        </p:nvSpPr>
        <p:spPr>
          <a:xfrm>
            <a:off x="6937768" y="1466446"/>
            <a:ext cx="0" cy="505288"/>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82" name="AutoShape 182"/>
          <p:cNvSpPr/>
          <p:nvPr/>
        </p:nvSpPr>
        <p:spPr>
          <a:xfrm>
            <a:off x="8068008" y="1457656"/>
            <a:ext cx="459" cy="496485"/>
          </a:xfrm>
          <a:prstGeom prst="line">
            <a:avLst/>
          </a:prstGeom>
          <a:ln w="9525" cap="rnd">
            <a:solidFill>
              <a:srgbClr val="FF3A40"/>
            </a:solidFill>
            <a:prstDash val="solid"/>
            <a:headEnd type="none" w="sm" len="sm"/>
            <a:tailEnd type="none" w="sm" len="sm"/>
          </a:ln>
        </p:spPr>
        <p:txBody>
          <a:bodyPr/>
          <a:lstStyle/>
          <a:p>
            <a:endParaRPr lang="en-GB" sz="1333"/>
          </a:p>
        </p:txBody>
      </p:sp>
      <p:sp>
        <p:nvSpPr>
          <p:cNvPr id="183" name="AutoShape 183"/>
          <p:cNvSpPr/>
          <p:nvPr/>
        </p:nvSpPr>
        <p:spPr>
          <a:xfrm flipH="1">
            <a:off x="2318181" y="2462110"/>
            <a:ext cx="0" cy="49811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84" name="AutoShape 184"/>
          <p:cNvSpPr/>
          <p:nvPr/>
        </p:nvSpPr>
        <p:spPr>
          <a:xfrm>
            <a:off x="3238323" y="2455724"/>
            <a:ext cx="6354" cy="50185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85" name="AutoShape 185"/>
          <p:cNvSpPr/>
          <p:nvPr/>
        </p:nvSpPr>
        <p:spPr>
          <a:xfrm>
            <a:off x="5615086" y="2417590"/>
            <a:ext cx="3245" cy="504328"/>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86" name="AutoShape 186"/>
          <p:cNvSpPr/>
          <p:nvPr/>
        </p:nvSpPr>
        <p:spPr>
          <a:xfrm flipH="1">
            <a:off x="6537508" y="2417668"/>
            <a:ext cx="3174" cy="50425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87" name="AutoShape 187"/>
          <p:cNvSpPr/>
          <p:nvPr/>
        </p:nvSpPr>
        <p:spPr>
          <a:xfrm>
            <a:off x="6725906" y="2417590"/>
            <a:ext cx="0" cy="595248"/>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88" name="AutoShape 188"/>
          <p:cNvSpPr/>
          <p:nvPr/>
        </p:nvSpPr>
        <p:spPr>
          <a:xfrm>
            <a:off x="7473631" y="2413262"/>
            <a:ext cx="3177" cy="575119"/>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89" name="AutoShape 189"/>
          <p:cNvSpPr/>
          <p:nvPr/>
        </p:nvSpPr>
        <p:spPr>
          <a:xfrm>
            <a:off x="7754577" y="2404057"/>
            <a:ext cx="3177" cy="595136"/>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90" name="AutoShape 190"/>
          <p:cNvSpPr/>
          <p:nvPr/>
        </p:nvSpPr>
        <p:spPr>
          <a:xfrm>
            <a:off x="8789654" y="2403573"/>
            <a:ext cx="3177" cy="595136"/>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91" name="AutoShape 191"/>
          <p:cNvSpPr/>
          <p:nvPr/>
        </p:nvSpPr>
        <p:spPr>
          <a:xfrm flipH="1">
            <a:off x="9441988" y="2461656"/>
            <a:ext cx="3174" cy="51448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92" name="AutoShape 192"/>
          <p:cNvSpPr/>
          <p:nvPr/>
        </p:nvSpPr>
        <p:spPr>
          <a:xfrm flipH="1">
            <a:off x="11361211" y="2464053"/>
            <a:ext cx="3174" cy="498624"/>
          </a:xfrm>
          <a:prstGeom prst="line">
            <a:avLst/>
          </a:prstGeom>
          <a:ln w="9525" cap="rnd">
            <a:solidFill>
              <a:srgbClr val="F25E21"/>
            </a:solidFill>
            <a:prstDash val="solid"/>
            <a:headEnd type="none" w="sm" len="sm"/>
            <a:tailEnd type="none" w="sm" len="sm"/>
          </a:ln>
        </p:spPr>
        <p:txBody>
          <a:bodyPr/>
          <a:lstStyle/>
          <a:p>
            <a:endParaRPr lang="en-GB" sz="1333"/>
          </a:p>
        </p:txBody>
      </p:sp>
      <p:sp>
        <p:nvSpPr>
          <p:cNvPr id="195" name="AutoShape 195"/>
          <p:cNvSpPr/>
          <p:nvPr/>
        </p:nvSpPr>
        <p:spPr>
          <a:xfrm>
            <a:off x="2333789" y="3475538"/>
            <a:ext cx="0" cy="506432"/>
          </a:xfrm>
          <a:prstGeom prst="line">
            <a:avLst/>
          </a:prstGeom>
          <a:ln w="9525" cap="rnd">
            <a:solidFill>
              <a:srgbClr val="F8981D"/>
            </a:solidFill>
            <a:prstDash val="solid"/>
            <a:headEnd type="none" w="sm" len="sm"/>
            <a:tailEnd type="none" w="sm" len="sm"/>
          </a:ln>
        </p:spPr>
        <p:txBody>
          <a:bodyPr/>
          <a:lstStyle/>
          <a:p>
            <a:endParaRPr lang="en-GB" sz="1333"/>
          </a:p>
        </p:txBody>
      </p:sp>
      <p:sp>
        <p:nvSpPr>
          <p:cNvPr id="196" name="AutoShape 196"/>
          <p:cNvSpPr/>
          <p:nvPr/>
        </p:nvSpPr>
        <p:spPr>
          <a:xfrm flipH="1">
            <a:off x="3262478" y="3477682"/>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197" name="AutoShape 197"/>
          <p:cNvSpPr/>
          <p:nvPr/>
        </p:nvSpPr>
        <p:spPr>
          <a:xfrm flipH="1">
            <a:off x="3373830" y="3480369"/>
            <a:ext cx="11" cy="501602"/>
          </a:xfrm>
          <a:prstGeom prst="line">
            <a:avLst/>
          </a:prstGeom>
          <a:ln w="9525" cap="rnd">
            <a:solidFill>
              <a:srgbClr val="F8981D"/>
            </a:solidFill>
            <a:prstDash val="solid"/>
            <a:headEnd type="none" w="sm" len="sm"/>
            <a:tailEnd type="none" w="sm" len="sm"/>
          </a:ln>
        </p:spPr>
        <p:txBody>
          <a:bodyPr/>
          <a:lstStyle/>
          <a:p>
            <a:endParaRPr lang="en-GB" sz="1333"/>
          </a:p>
        </p:txBody>
      </p:sp>
      <p:sp>
        <p:nvSpPr>
          <p:cNvPr id="198" name="AutoShape 198"/>
          <p:cNvSpPr/>
          <p:nvPr/>
        </p:nvSpPr>
        <p:spPr>
          <a:xfrm flipH="1">
            <a:off x="4295217" y="3477923"/>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199" name="AutoShape 199"/>
          <p:cNvSpPr/>
          <p:nvPr/>
        </p:nvSpPr>
        <p:spPr>
          <a:xfrm flipH="1">
            <a:off x="4450937" y="3477943"/>
            <a:ext cx="1587" cy="50402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0" name="AutoShape 200"/>
          <p:cNvSpPr/>
          <p:nvPr/>
        </p:nvSpPr>
        <p:spPr>
          <a:xfrm flipH="1">
            <a:off x="5228150" y="3477963"/>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1" name="AutoShape 201"/>
          <p:cNvSpPr/>
          <p:nvPr/>
        </p:nvSpPr>
        <p:spPr>
          <a:xfrm flipH="1">
            <a:off x="5458958" y="3477983"/>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2" name="AutoShape 202"/>
          <p:cNvSpPr/>
          <p:nvPr/>
        </p:nvSpPr>
        <p:spPr>
          <a:xfrm flipH="1">
            <a:off x="6348275" y="3474483"/>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3" name="AutoShape 203"/>
          <p:cNvSpPr/>
          <p:nvPr/>
        </p:nvSpPr>
        <p:spPr>
          <a:xfrm flipH="1">
            <a:off x="6404075" y="3478003"/>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4" name="AutoShape 204"/>
          <p:cNvSpPr/>
          <p:nvPr/>
        </p:nvSpPr>
        <p:spPr>
          <a:xfrm flipH="1">
            <a:off x="7292541" y="3478023"/>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5" name="AutoShape 205"/>
          <p:cNvSpPr/>
          <p:nvPr/>
        </p:nvSpPr>
        <p:spPr>
          <a:xfrm flipH="1">
            <a:off x="7455788" y="3456171"/>
            <a:ext cx="6349" cy="595150"/>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6" name="AutoShape 206"/>
          <p:cNvSpPr/>
          <p:nvPr/>
        </p:nvSpPr>
        <p:spPr>
          <a:xfrm flipH="1">
            <a:off x="8427181" y="3456171"/>
            <a:ext cx="1587" cy="595150"/>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7" name="AutoShape 207"/>
          <p:cNvSpPr/>
          <p:nvPr/>
        </p:nvSpPr>
        <p:spPr>
          <a:xfrm flipH="1">
            <a:off x="8567803" y="3451389"/>
            <a:ext cx="5022" cy="607267"/>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8" name="AutoShape 208"/>
          <p:cNvSpPr/>
          <p:nvPr/>
        </p:nvSpPr>
        <p:spPr>
          <a:xfrm>
            <a:off x="9537661" y="3453582"/>
            <a:ext cx="147" cy="597723"/>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09" name="AutoShape 209"/>
          <p:cNvSpPr/>
          <p:nvPr/>
        </p:nvSpPr>
        <p:spPr>
          <a:xfrm flipH="1">
            <a:off x="9867114" y="3510772"/>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10" name="AutoShape 210"/>
          <p:cNvSpPr/>
          <p:nvPr/>
        </p:nvSpPr>
        <p:spPr>
          <a:xfrm flipH="1">
            <a:off x="10781529" y="3510752"/>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11" name="AutoShape 211"/>
          <p:cNvSpPr/>
          <p:nvPr/>
        </p:nvSpPr>
        <p:spPr>
          <a:xfrm flipH="1">
            <a:off x="10932805" y="3510792"/>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12" name="AutoShape 212"/>
          <p:cNvSpPr/>
          <p:nvPr/>
        </p:nvSpPr>
        <p:spPr>
          <a:xfrm flipH="1">
            <a:off x="11792358" y="3510812"/>
            <a:ext cx="3174" cy="504288"/>
          </a:xfrm>
          <a:prstGeom prst="line">
            <a:avLst/>
          </a:prstGeom>
          <a:ln w="9525" cap="rnd">
            <a:solidFill>
              <a:srgbClr val="F8981D"/>
            </a:solidFill>
            <a:prstDash val="solid"/>
            <a:headEnd type="none" w="sm" len="sm"/>
            <a:tailEnd type="none" w="sm" len="sm"/>
          </a:ln>
        </p:spPr>
        <p:txBody>
          <a:bodyPr/>
          <a:lstStyle/>
          <a:p>
            <a:endParaRPr lang="en-GB" sz="1333"/>
          </a:p>
        </p:txBody>
      </p:sp>
      <p:sp>
        <p:nvSpPr>
          <p:cNvPr id="213" name="AutoShape 213"/>
          <p:cNvSpPr/>
          <p:nvPr/>
        </p:nvSpPr>
        <p:spPr>
          <a:xfrm>
            <a:off x="3153243" y="4422436"/>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14" name="AutoShape 214"/>
          <p:cNvSpPr/>
          <p:nvPr/>
        </p:nvSpPr>
        <p:spPr>
          <a:xfrm>
            <a:off x="3389560" y="4412364"/>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15" name="AutoShape 215"/>
          <p:cNvSpPr/>
          <p:nvPr/>
        </p:nvSpPr>
        <p:spPr>
          <a:xfrm>
            <a:off x="4315069" y="4412364"/>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16" name="AutoShape 216"/>
          <p:cNvSpPr/>
          <p:nvPr/>
        </p:nvSpPr>
        <p:spPr>
          <a:xfrm>
            <a:off x="4519641" y="4421393"/>
            <a:ext cx="3175" cy="495299"/>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17" name="AutoShape 217"/>
          <p:cNvSpPr/>
          <p:nvPr/>
        </p:nvSpPr>
        <p:spPr>
          <a:xfrm>
            <a:off x="5260103" y="4419256"/>
            <a:ext cx="0" cy="497436"/>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18" name="AutoShape 218"/>
          <p:cNvSpPr/>
          <p:nvPr/>
        </p:nvSpPr>
        <p:spPr>
          <a:xfrm>
            <a:off x="5532091" y="4422436"/>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19" name="AutoShape 219"/>
          <p:cNvSpPr/>
          <p:nvPr/>
        </p:nvSpPr>
        <p:spPr>
          <a:xfrm>
            <a:off x="6158356" y="4422436"/>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0" name="AutoShape 220"/>
          <p:cNvSpPr/>
          <p:nvPr/>
        </p:nvSpPr>
        <p:spPr>
          <a:xfrm>
            <a:off x="6321550" y="4425072"/>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1" name="AutoShape 221"/>
          <p:cNvSpPr/>
          <p:nvPr/>
        </p:nvSpPr>
        <p:spPr>
          <a:xfrm>
            <a:off x="7188668" y="4425072"/>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2" name="AutoShape 222"/>
          <p:cNvSpPr/>
          <p:nvPr/>
        </p:nvSpPr>
        <p:spPr>
          <a:xfrm>
            <a:off x="7281603" y="4425072"/>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3" name="AutoShape 223"/>
          <p:cNvSpPr/>
          <p:nvPr/>
        </p:nvSpPr>
        <p:spPr>
          <a:xfrm>
            <a:off x="8008561" y="4425072"/>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4" name="AutoShape 224"/>
          <p:cNvSpPr/>
          <p:nvPr/>
        </p:nvSpPr>
        <p:spPr>
          <a:xfrm>
            <a:off x="8084090" y="4421393"/>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5" name="AutoShape 225"/>
          <p:cNvSpPr/>
          <p:nvPr/>
        </p:nvSpPr>
        <p:spPr>
          <a:xfrm>
            <a:off x="8904575" y="4419256"/>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6" name="AutoShape 226"/>
          <p:cNvSpPr/>
          <p:nvPr/>
        </p:nvSpPr>
        <p:spPr>
          <a:xfrm>
            <a:off x="9253741" y="4412364"/>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7" name="AutoShape 227"/>
          <p:cNvSpPr/>
          <p:nvPr/>
        </p:nvSpPr>
        <p:spPr>
          <a:xfrm>
            <a:off x="10375395" y="4412364"/>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8" name="AutoShape 228"/>
          <p:cNvSpPr/>
          <p:nvPr/>
        </p:nvSpPr>
        <p:spPr>
          <a:xfrm>
            <a:off x="10662563" y="4412364"/>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29" name="AutoShape 229"/>
          <p:cNvSpPr/>
          <p:nvPr/>
        </p:nvSpPr>
        <p:spPr>
          <a:xfrm>
            <a:off x="11553413" y="4415543"/>
            <a:ext cx="0" cy="504328"/>
          </a:xfrm>
          <a:prstGeom prst="line">
            <a:avLst/>
          </a:prstGeom>
          <a:ln w="9525" cap="rnd">
            <a:solidFill>
              <a:srgbClr val="FED13B"/>
            </a:solidFill>
            <a:prstDash val="solid"/>
            <a:headEnd type="none" w="sm" len="sm"/>
            <a:tailEnd type="none" w="sm" len="sm"/>
          </a:ln>
        </p:spPr>
        <p:txBody>
          <a:bodyPr/>
          <a:lstStyle/>
          <a:p>
            <a:endParaRPr lang="en-GB" sz="1333"/>
          </a:p>
        </p:txBody>
      </p:sp>
      <p:sp>
        <p:nvSpPr>
          <p:cNvPr id="230" name="AutoShape 230"/>
          <p:cNvSpPr/>
          <p:nvPr/>
        </p:nvSpPr>
        <p:spPr>
          <a:xfrm flipH="1">
            <a:off x="3042296" y="5419044"/>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1" name="AutoShape 231"/>
          <p:cNvSpPr/>
          <p:nvPr/>
        </p:nvSpPr>
        <p:spPr>
          <a:xfrm flipH="1">
            <a:off x="3104314" y="5421056"/>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2" name="AutoShape 232"/>
          <p:cNvSpPr/>
          <p:nvPr/>
        </p:nvSpPr>
        <p:spPr>
          <a:xfrm flipH="1">
            <a:off x="3932079" y="5424410"/>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3" name="AutoShape 233"/>
          <p:cNvSpPr/>
          <p:nvPr/>
        </p:nvSpPr>
        <p:spPr>
          <a:xfrm flipH="1">
            <a:off x="4593540" y="5424285"/>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4" name="AutoShape 234"/>
          <p:cNvSpPr/>
          <p:nvPr/>
        </p:nvSpPr>
        <p:spPr>
          <a:xfrm flipH="1">
            <a:off x="4667868" y="5424274"/>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5" name="AutoShape 235"/>
          <p:cNvSpPr/>
          <p:nvPr/>
        </p:nvSpPr>
        <p:spPr>
          <a:xfrm flipH="1">
            <a:off x="5255244" y="5424264"/>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6" name="AutoShape 236"/>
          <p:cNvSpPr/>
          <p:nvPr/>
        </p:nvSpPr>
        <p:spPr>
          <a:xfrm flipH="1">
            <a:off x="3862593" y="5424254"/>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7" name="AutoShape 237"/>
          <p:cNvSpPr/>
          <p:nvPr/>
        </p:nvSpPr>
        <p:spPr>
          <a:xfrm flipH="1">
            <a:off x="6255658" y="5388393"/>
            <a:ext cx="4860" cy="59516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8" name="AutoShape 238"/>
          <p:cNvSpPr/>
          <p:nvPr/>
        </p:nvSpPr>
        <p:spPr>
          <a:xfrm flipH="1">
            <a:off x="7327528" y="5388404"/>
            <a:ext cx="843" cy="595149"/>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39" name="AutoShape 239"/>
          <p:cNvSpPr/>
          <p:nvPr/>
        </p:nvSpPr>
        <p:spPr>
          <a:xfrm flipH="1">
            <a:off x="9498493" y="5433814"/>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40" name="AutoShape 240"/>
          <p:cNvSpPr/>
          <p:nvPr/>
        </p:nvSpPr>
        <p:spPr>
          <a:xfrm flipH="1">
            <a:off x="10786291" y="5433871"/>
            <a:ext cx="1686" cy="504250"/>
          </a:xfrm>
          <a:prstGeom prst="line">
            <a:avLst/>
          </a:prstGeom>
          <a:ln w="9525" cap="rnd">
            <a:solidFill>
              <a:srgbClr val="25B3E0"/>
            </a:solidFill>
            <a:prstDash val="solid"/>
            <a:headEnd type="none" w="sm" len="sm"/>
            <a:tailEnd type="none" w="sm" len="sm"/>
          </a:ln>
        </p:spPr>
        <p:txBody>
          <a:bodyPr/>
          <a:lstStyle/>
          <a:p>
            <a:endParaRPr lang="en-GB" sz="1333"/>
          </a:p>
        </p:txBody>
      </p:sp>
      <p:sp>
        <p:nvSpPr>
          <p:cNvPr id="241" name="TextBox 162">
            <a:extLst>
              <a:ext uri="{FF2B5EF4-FFF2-40B4-BE49-F238E27FC236}">
                <a16:creationId xmlns:a16="http://schemas.microsoft.com/office/drawing/2014/main" id="{39980308-F374-E47E-17E3-A644FD84A353}"/>
              </a:ext>
            </a:extLst>
          </p:cNvPr>
          <p:cNvSpPr txBox="1"/>
          <p:nvPr/>
        </p:nvSpPr>
        <p:spPr>
          <a:xfrm>
            <a:off x="7779914" y="2405502"/>
            <a:ext cx="952171" cy="599932"/>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*Ensure relevant staff have access to CPD, supporting them to incorporate sustainability into their professional practice</a:t>
            </a:r>
          </a:p>
        </p:txBody>
      </p:sp>
      <p:sp>
        <p:nvSpPr>
          <p:cNvPr id="243" name="Freeform 158">
            <a:extLst>
              <a:ext uri="{FF2B5EF4-FFF2-40B4-BE49-F238E27FC236}">
                <a16:creationId xmlns:a16="http://schemas.microsoft.com/office/drawing/2014/main" id="{FAA5BFED-28FD-AA18-5231-161B85EA9C23}"/>
              </a:ext>
            </a:extLst>
          </p:cNvPr>
          <p:cNvSpPr/>
          <p:nvPr/>
        </p:nvSpPr>
        <p:spPr>
          <a:xfrm>
            <a:off x="4416017" y="2447512"/>
            <a:ext cx="779223" cy="504314"/>
          </a:xfrm>
          <a:custGeom>
            <a:avLst/>
            <a:gdLst/>
            <a:ahLst/>
            <a:cxnLst/>
            <a:rect l="l" t="t" r="r" b="b"/>
            <a:pathLst>
              <a:path w="1844929" h="1008761">
                <a:moveTo>
                  <a:pt x="0" y="0"/>
                </a:moveTo>
                <a:lnTo>
                  <a:pt x="1844929" y="0"/>
                </a:lnTo>
                <a:lnTo>
                  <a:pt x="1844929" y="1008761"/>
                </a:lnTo>
                <a:lnTo>
                  <a:pt x="0" y="1008761"/>
                </a:lnTo>
                <a:close/>
              </a:path>
            </a:pathLst>
          </a:custGeom>
          <a:solidFill>
            <a:srgbClr val="00264D"/>
          </a:solidFill>
        </p:spPr>
        <p:txBody>
          <a:bodyPr/>
          <a:lstStyle/>
          <a:p>
            <a:endParaRPr lang="en-GB" sz="1333" dirty="0"/>
          </a:p>
        </p:txBody>
      </p:sp>
      <p:sp>
        <p:nvSpPr>
          <p:cNvPr id="244" name="AutoShape 142">
            <a:extLst>
              <a:ext uri="{FF2B5EF4-FFF2-40B4-BE49-F238E27FC236}">
                <a16:creationId xmlns:a16="http://schemas.microsoft.com/office/drawing/2014/main" id="{3301453A-749D-9258-6FA0-FE3044FBA91F}"/>
              </a:ext>
            </a:extLst>
          </p:cNvPr>
          <p:cNvSpPr/>
          <p:nvPr/>
        </p:nvSpPr>
        <p:spPr>
          <a:xfrm>
            <a:off x="4416017" y="2454524"/>
            <a:ext cx="0" cy="50425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245" name="AutoShape 142">
            <a:extLst>
              <a:ext uri="{FF2B5EF4-FFF2-40B4-BE49-F238E27FC236}">
                <a16:creationId xmlns:a16="http://schemas.microsoft.com/office/drawing/2014/main" id="{9B927F0E-8997-7140-557C-705EF33062B4}"/>
              </a:ext>
            </a:extLst>
          </p:cNvPr>
          <p:cNvSpPr/>
          <p:nvPr/>
        </p:nvSpPr>
        <p:spPr>
          <a:xfrm>
            <a:off x="5203069" y="2452104"/>
            <a:ext cx="0" cy="504250"/>
          </a:xfrm>
          <a:prstGeom prst="line">
            <a:avLst/>
          </a:prstGeom>
          <a:ln w="9525" cap="rnd">
            <a:solidFill>
              <a:srgbClr val="F25E21"/>
            </a:solidFill>
            <a:prstDash val="solid"/>
            <a:headEnd type="none" w="sm" len="sm"/>
            <a:tailEnd type="none" w="sm" len="sm"/>
          </a:ln>
        </p:spPr>
        <p:txBody>
          <a:bodyPr/>
          <a:lstStyle/>
          <a:p>
            <a:endParaRPr lang="en-GB" sz="1333"/>
          </a:p>
        </p:txBody>
      </p:sp>
      <p:sp>
        <p:nvSpPr>
          <p:cNvPr id="246" name="TextBox 159">
            <a:extLst>
              <a:ext uri="{FF2B5EF4-FFF2-40B4-BE49-F238E27FC236}">
                <a16:creationId xmlns:a16="http://schemas.microsoft.com/office/drawing/2014/main" id="{254F6DD3-FA48-C5E2-D1A4-25EEF76B51AB}"/>
              </a:ext>
            </a:extLst>
          </p:cNvPr>
          <p:cNvSpPr txBox="1"/>
          <p:nvPr/>
        </p:nvSpPr>
        <p:spPr>
          <a:xfrm>
            <a:off x="4432555" y="2451234"/>
            <a:ext cx="750925" cy="509090"/>
          </a:xfrm>
          <a:prstGeom prst="rect">
            <a:avLst/>
          </a:prstGeom>
        </p:spPr>
        <p:txBody>
          <a:bodyPr lIns="33862" tIns="33862" rIns="33862" bIns="33862" rtlCol="0" anchor="ctr"/>
          <a:lstStyle/>
          <a:p>
            <a:pPr algn="ctr">
              <a:lnSpc>
                <a:spcPts val="840"/>
              </a:lnSpc>
            </a:pPr>
            <a:r>
              <a:rPr lang="en-US" sz="700" dirty="0">
                <a:solidFill>
                  <a:srgbClr val="FFFFFF"/>
                </a:solidFill>
                <a:latin typeface="Arimo"/>
                <a:ea typeface="Arimo"/>
                <a:cs typeface="Arimo"/>
                <a:sym typeface="Arimo"/>
              </a:rPr>
              <a:t>*Include sustainability in learner progression IAG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F344B-7746-4821-A8AD-EC374E495994}"/>
              </a:ext>
            </a:extLst>
          </p:cNvPr>
          <p:cNvSpPr>
            <a:spLocks noGrp="1"/>
          </p:cNvSpPr>
          <p:nvPr>
            <p:ph type="body" sz="quarter" idx="12"/>
          </p:nvPr>
        </p:nvSpPr>
        <p:spPr/>
        <p:txBody>
          <a:bodyPr/>
          <a:lstStyle/>
          <a:p>
            <a:r>
              <a:rPr lang="en-GB" dirty="0"/>
              <a:t>Emerging</a:t>
            </a:r>
            <a:endParaRPr lang="en-AU" dirty="0"/>
          </a:p>
        </p:txBody>
      </p:sp>
      <p:sp>
        <p:nvSpPr>
          <p:cNvPr id="3" name="Rectangle 2">
            <a:extLst>
              <a:ext uri="{FF2B5EF4-FFF2-40B4-BE49-F238E27FC236}">
                <a16:creationId xmlns:a16="http://schemas.microsoft.com/office/drawing/2014/main" id="{F0A5C3E3-0F45-4449-A68B-1EBAC334FD85}"/>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14" name="Group 13">
            <a:extLst>
              <a:ext uri="{FF2B5EF4-FFF2-40B4-BE49-F238E27FC236}">
                <a16:creationId xmlns:a16="http://schemas.microsoft.com/office/drawing/2014/main" id="{7D1AC970-FFD3-3B56-7E66-5AE63243B003}"/>
              </a:ext>
            </a:extLst>
          </p:cNvPr>
          <p:cNvGrpSpPr/>
          <p:nvPr/>
        </p:nvGrpSpPr>
        <p:grpSpPr>
          <a:xfrm>
            <a:off x="8619307" y="6022911"/>
            <a:ext cx="3460398" cy="731347"/>
            <a:chOff x="514836" y="5994035"/>
            <a:chExt cx="3460398" cy="731347"/>
          </a:xfrm>
        </p:grpSpPr>
        <p:pic>
          <p:nvPicPr>
            <p:cNvPr id="15" name="Picture 2" descr="Climate Commission for UK Higher and Further Education Students &amp; Leaders">
              <a:extLst>
                <a:ext uri="{FF2B5EF4-FFF2-40B4-BE49-F238E27FC236}">
                  <a16:creationId xmlns:a16="http://schemas.microsoft.com/office/drawing/2014/main" id="{DFEDBF70-6F62-9940-D77A-5F6D3E9228B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5288" r="12856"/>
            <a:stretch/>
          </p:blipFill>
          <p:spPr bwMode="auto">
            <a:xfrm>
              <a:off x="514836" y="5994035"/>
              <a:ext cx="1185384" cy="731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lue text with a white background&#10;&#10;Description automatically generated">
              <a:extLst>
                <a:ext uri="{FF2B5EF4-FFF2-40B4-BE49-F238E27FC236}">
                  <a16:creationId xmlns:a16="http://schemas.microsoft.com/office/drawing/2014/main" id="{34B6C74C-BD11-7308-B481-31B8AEA7857D}"/>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t="6377" b="13954"/>
            <a:stretch/>
          </p:blipFill>
          <p:spPr>
            <a:xfrm>
              <a:off x="1700220" y="6000143"/>
              <a:ext cx="2275014" cy="697807"/>
            </a:xfrm>
            <a:prstGeom prst="rect">
              <a:avLst/>
            </a:prstGeom>
          </p:spPr>
        </p:pic>
      </p:grpSp>
    </p:spTree>
    <p:extLst>
      <p:ext uri="{BB962C8B-B14F-4D97-AF65-F5344CB8AC3E}">
        <p14:creationId xmlns:p14="http://schemas.microsoft.com/office/powerpoint/2010/main" val="106078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959912-FD60-4DEE-9C76-763372C358F3}"/>
              </a:ext>
            </a:extLst>
          </p:cNvPr>
          <p:cNvGraphicFramePr>
            <a:graphicFrameLocks noChangeAspect="1"/>
          </p:cNvGraphicFramePr>
          <p:nvPr>
            <p:custDataLst>
              <p:tags r:id="rId1"/>
            </p:custDataLst>
            <p:extLst>
              <p:ext uri="{D42A27DB-BD31-4B8C-83A1-F6EECF244321}">
                <p14:modId xmlns:p14="http://schemas.microsoft.com/office/powerpoint/2010/main" val="1494279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Object 5" hidden="1">
                        <a:extLst>
                          <a:ext uri="{FF2B5EF4-FFF2-40B4-BE49-F238E27FC236}">
                            <a16:creationId xmlns:a16="http://schemas.microsoft.com/office/drawing/2014/main" id="{DA959912-FD60-4DEE-9C76-763372C35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E48FC6EF-D064-4EF0-8E39-B42B16E90595}"/>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525E51DD-7C67-431D-ABE3-963FC8499A88}"/>
              </a:ext>
            </a:extLst>
          </p:cNvPr>
          <p:cNvGraphicFramePr>
            <a:graphicFrameLocks noGrp="1"/>
          </p:cNvGraphicFramePr>
          <p:nvPr>
            <p:extLst>
              <p:ext uri="{D42A27DB-BD31-4B8C-83A1-F6EECF244321}">
                <p14:modId xmlns:p14="http://schemas.microsoft.com/office/powerpoint/2010/main" val="2716492715"/>
              </p:ext>
            </p:extLst>
          </p:nvPr>
        </p:nvGraphicFramePr>
        <p:xfrm>
          <a:off x="674687" y="1125538"/>
          <a:ext cx="10872788" cy="4044543"/>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1"/>
                          </a:solidFill>
                          <a:latin typeface="+mj-lt"/>
                        </a:rPr>
                        <a:t>Leadership and Governance</a:t>
                      </a:r>
                      <a:endParaRPr lang="en-AU" sz="1100" dirty="0">
                        <a:solidFill>
                          <a:schemeClr val="accent1"/>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WILL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Gather college’s views on climate change and sustainability. </a:t>
                      </a:r>
                    </a:p>
                    <a:p>
                      <a:pPr marL="171450" indent="-171450">
                        <a:buFont typeface="Arial" panose="020B0604020202020204" pitchFamily="34" charset="0"/>
                        <a:buChar char="•"/>
                      </a:pPr>
                      <a:r>
                        <a:rPr lang="en-GB" sz="900" dirty="0"/>
                        <a:t>Develop and distribute a short online survey to students and staff to gather their views on sustainability and assess their ambition for action in the college. </a:t>
                      </a:r>
                    </a:p>
                    <a:p>
                      <a:pPr marL="171450" indent="-171450">
                        <a:buFont typeface="Arial" panose="020B0604020202020204" pitchFamily="34" charset="0"/>
                        <a:buChar char="•"/>
                      </a:pPr>
                      <a:r>
                        <a:rPr lang="en-GB" sz="900" dirty="0"/>
                        <a:t>Include questions like ‘how important is sustainability for you?’, and ‘in what ways would you like to see the college respond to climate change?’</a:t>
                      </a:r>
                    </a:p>
                    <a:p>
                      <a:pPr marL="171450" indent="-171450">
                        <a:buFont typeface="Arial" panose="020B0604020202020204" pitchFamily="34" charset="0"/>
                        <a:buChar char="•"/>
                      </a:pPr>
                      <a:r>
                        <a:rPr lang="en-GB" sz="900" dirty="0"/>
                        <a:t>Use resources like the </a:t>
                      </a:r>
                      <a:r>
                        <a:rPr lang="en-GB" sz="900" dirty="0">
                          <a:hlinkClick r:id="rId5"/>
                        </a:rPr>
                        <a:t>FE Governance Toolkit</a:t>
                      </a:r>
                      <a:r>
                        <a:rPr lang="en-GB" sz="900" dirty="0"/>
                        <a:t> and </a:t>
                      </a:r>
                      <a:r>
                        <a:rPr lang="en-GB" sz="900" dirty="0">
                          <a:hlinkClick r:id="rId6"/>
                        </a:rPr>
                        <a:t>Code of Good Governance</a:t>
                      </a:r>
                      <a:r>
                        <a:rPr lang="en-GB" sz="900" dirty="0"/>
                        <a:t>.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Understanding the appetite for action to combat climate change among the college community will help to build the case for change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r>
                        <a:rPr lang="en-GB" sz="900" dirty="0"/>
                        <a:t>Staff time is involved in designing, distributing, and analysing the survey</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~2 months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7447294"/>
                  </a:ext>
                </a:extLst>
              </a:tr>
              <a:tr h="691614">
                <a:tc>
                  <a:txBody>
                    <a:bodyPr/>
                    <a:lstStyle/>
                    <a:p>
                      <a:r>
                        <a:rPr lang="en-GB" sz="900" dirty="0">
                          <a:latin typeface="+mj-lt"/>
                        </a:rPr>
                        <a:t>Establish a Sustainability Committee/Group</a:t>
                      </a:r>
                      <a:r>
                        <a:rPr lang="en-GB" sz="900" dirty="0"/>
                        <a:t>: </a:t>
                      </a:r>
                    </a:p>
                    <a:p>
                      <a:pPr marL="171450" indent="-171450">
                        <a:buFont typeface="Arial" panose="020B0604020202020204" pitchFamily="34" charset="0"/>
                        <a:buChar char="•"/>
                      </a:pPr>
                      <a:r>
                        <a:rPr lang="en-GB" sz="900" dirty="0"/>
                        <a:t>Establish a group of roughly 10 people who meet regularly, with responsibility for delivering sustainability initiatives. </a:t>
                      </a:r>
                    </a:p>
                    <a:p>
                      <a:pPr marL="171450" indent="-171450">
                        <a:buFont typeface="Arial" panose="020B0604020202020204" pitchFamily="34" charset="0"/>
                        <a:buChar char="•"/>
                      </a:pPr>
                      <a:r>
                        <a:rPr lang="en-GB" sz="900" dirty="0"/>
                        <a:t>The group should include students and staff, including a member of the college’s leadership team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u="none" dirty="0"/>
                        <a:t>This group will give a face to and help to drive forward the sustainability agenda in the college. Including a member of the leadership team will ensure the group has clout. Including students will make sure it is representative of the whole community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Only cost is staff time involved in the committee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~1 month</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5029457"/>
                  </a:ext>
                </a:extLst>
              </a:tr>
              <a:tr h="813663">
                <a:tc>
                  <a:txBody>
                    <a:bodyPr/>
                    <a:lstStyle/>
                    <a:p>
                      <a:r>
                        <a:rPr lang="en-GB" sz="900" dirty="0">
                          <a:latin typeface="+mj-lt"/>
                        </a:rPr>
                        <a:t>Meet with college leaders to set net-zero targets and sustainability ambitions </a:t>
                      </a:r>
                    </a:p>
                    <a:p>
                      <a:pPr marL="171450" indent="-171450">
                        <a:buFont typeface="Arial" panose="020B0604020202020204" pitchFamily="34" charset="0"/>
                        <a:buChar char="•"/>
                      </a:pPr>
                      <a:r>
                        <a:rPr lang="en-GB" sz="900" dirty="0"/>
                        <a:t>Hold meeting/workshop with Sustainability Committee, senior leadership team, and governors to discuss level of ambition for net zero and sustainability targets</a:t>
                      </a:r>
                    </a:p>
                    <a:p>
                      <a:pPr marL="171450" indent="-171450">
                        <a:buFont typeface="Arial" panose="020B0604020202020204" pitchFamily="34" charset="0"/>
                        <a:buChar char="•"/>
                      </a:pPr>
                      <a:r>
                        <a:rPr lang="en-GB" sz="900" dirty="0"/>
                        <a:t>Set net zero target (e.g. 2050, or more ambitious and earlier?)</a:t>
                      </a:r>
                    </a:p>
                    <a:p>
                      <a:pPr marL="171450" indent="-171450">
                        <a:buFont typeface="Arial" panose="020B0604020202020204" pitchFamily="34" charset="0"/>
                        <a:buChar char="•"/>
                      </a:pPr>
                      <a:r>
                        <a:rPr lang="en-GB" sz="900" dirty="0"/>
                        <a:t>Set interim targets (e.g. 50% reduction by 2030)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College leaders will ultimately be responsible for delivering on these targets, so it is important they are involved in setting them. Having an explicit discussion about the level of ambition, and how quickly the college can achieve net zero, will help to ensure initiatives are practical and appropriate to the college’s context.</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Staff time being involved in the workshop</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~1 month (including preparation and holding the meeting)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0747031"/>
                  </a:ext>
                </a:extLst>
              </a:tr>
              <a:tr h="813663">
                <a:tc>
                  <a:txBody>
                    <a:bodyPr/>
                    <a:lstStyle/>
                    <a:p>
                      <a:pPr marL="0" indent="0">
                        <a:buFont typeface="Arial" panose="020B0604020202020204" pitchFamily="34" charset="0"/>
                        <a:buNone/>
                      </a:pP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466604"/>
                  </a:ext>
                </a:extLst>
              </a:tr>
            </a:tbl>
          </a:graphicData>
        </a:graphic>
      </p:graphicFrame>
      <p:sp>
        <p:nvSpPr>
          <p:cNvPr id="3" name="Oval 2">
            <a:extLst>
              <a:ext uri="{FF2B5EF4-FFF2-40B4-BE49-F238E27FC236}">
                <a16:creationId xmlns:a16="http://schemas.microsoft.com/office/drawing/2014/main" id="{4D9EC883-0E95-40D0-A74D-6EE7CFAFAEB9}"/>
              </a:ext>
            </a:extLst>
          </p:cNvPr>
          <p:cNvSpPr/>
          <p:nvPr/>
        </p:nvSpPr>
        <p:spPr>
          <a:xfrm>
            <a:off x="8494569" y="2805699"/>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60793890-9314-4EFC-B22B-333AE43523ED}"/>
              </a:ext>
            </a:extLst>
          </p:cNvPr>
          <p:cNvSpPr/>
          <p:nvPr/>
        </p:nvSpPr>
        <p:spPr>
          <a:xfrm>
            <a:off x="8783307"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DB46B57E-A2A6-4719-A543-0CFE4C4E1CB7}"/>
              </a:ext>
            </a:extLst>
          </p:cNvPr>
          <p:cNvSpPr/>
          <p:nvPr/>
        </p:nvSpPr>
        <p:spPr>
          <a:xfrm>
            <a:off x="9072045"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1B872919-1420-4038-A419-FA2C22B2914E}"/>
              </a:ext>
            </a:extLst>
          </p:cNvPr>
          <p:cNvSpPr/>
          <p:nvPr/>
        </p:nvSpPr>
        <p:spPr>
          <a:xfrm>
            <a:off x="10071214" y="2805699"/>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4366C33E-1D83-4444-8CD2-C9D3DD1FDEA5}"/>
              </a:ext>
            </a:extLst>
          </p:cNvPr>
          <p:cNvSpPr/>
          <p:nvPr/>
        </p:nvSpPr>
        <p:spPr>
          <a:xfrm>
            <a:off x="10359952"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9DAD3CFC-3A20-4C05-956D-40B003FFAAB6}"/>
              </a:ext>
            </a:extLst>
          </p:cNvPr>
          <p:cNvSpPr/>
          <p:nvPr/>
        </p:nvSpPr>
        <p:spPr>
          <a:xfrm>
            <a:off x="10648690"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5BFD1B76-81FF-47FE-A47F-6D749067730C}"/>
              </a:ext>
            </a:extLst>
          </p:cNvPr>
          <p:cNvSpPr/>
          <p:nvPr/>
        </p:nvSpPr>
        <p:spPr>
          <a:xfrm>
            <a:off x="8494569" y="192158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ABEAFEC8-BA3C-4BDC-BEFF-D7EB9661F6CF}"/>
              </a:ext>
            </a:extLst>
          </p:cNvPr>
          <p:cNvSpPr/>
          <p:nvPr/>
        </p:nvSpPr>
        <p:spPr>
          <a:xfrm>
            <a:off x="8783307"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A01CD8B4-07CA-4D8C-89B0-FB981BD796D7}"/>
              </a:ext>
            </a:extLst>
          </p:cNvPr>
          <p:cNvSpPr/>
          <p:nvPr/>
        </p:nvSpPr>
        <p:spPr>
          <a:xfrm>
            <a:off x="9072045"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F102777B-C5D2-434E-80FB-A9EE9B2B0A39}"/>
              </a:ext>
            </a:extLst>
          </p:cNvPr>
          <p:cNvSpPr/>
          <p:nvPr/>
        </p:nvSpPr>
        <p:spPr>
          <a:xfrm>
            <a:off x="10071214" y="192158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C5516DA5-C98D-42F4-86F7-BDF607A8A524}"/>
              </a:ext>
            </a:extLst>
          </p:cNvPr>
          <p:cNvSpPr/>
          <p:nvPr/>
        </p:nvSpPr>
        <p:spPr>
          <a:xfrm>
            <a:off x="10359952"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D666427A-5585-46F9-8411-53D43A76FD0E}"/>
              </a:ext>
            </a:extLst>
          </p:cNvPr>
          <p:cNvSpPr/>
          <p:nvPr/>
        </p:nvSpPr>
        <p:spPr>
          <a:xfrm>
            <a:off x="10648690"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76230C71-4D11-425F-BF54-01FAD6CAC2FB}"/>
              </a:ext>
            </a:extLst>
          </p:cNvPr>
          <p:cNvSpPr/>
          <p:nvPr/>
        </p:nvSpPr>
        <p:spPr>
          <a:xfrm>
            <a:off x="8494569" y="3601310"/>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DAD41B74-263E-4932-9459-DF942EDC4B9D}"/>
              </a:ext>
            </a:extLst>
          </p:cNvPr>
          <p:cNvSpPr/>
          <p:nvPr/>
        </p:nvSpPr>
        <p:spPr>
          <a:xfrm>
            <a:off x="8783307"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0D7CEAE7-6257-48D1-849B-BD035245F858}"/>
              </a:ext>
            </a:extLst>
          </p:cNvPr>
          <p:cNvSpPr/>
          <p:nvPr/>
        </p:nvSpPr>
        <p:spPr>
          <a:xfrm>
            <a:off x="9072045"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99295C18-723C-4DE1-9006-ACEE4F065670}"/>
              </a:ext>
            </a:extLst>
          </p:cNvPr>
          <p:cNvSpPr/>
          <p:nvPr/>
        </p:nvSpPr>
        <p:spPr>
          <a:xfrm>
            <a:off x="10071214" y="3601310"/>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15A39C43-8037-4DD7-B772-CA71835FC07A}"/>
              </a:ext>
            </a:extLst>
          </p:cNvPr>
          <p:cNvSpPr/>
          <p:nvPr/>
        </p:nvSpPr>
        <p:spPr>
          <a:xfrm>
            <a:off x="10359952"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204F743C-52AA-431D-B16E-C0835F6AC4B2}"/>
              </a:ext>
            </a:extLst>
          </p:cNvPr>
          <p:cNvSpPr/>
          <p:nvPr/>
        </p:nvSpPr>
        <p:spPr>
          <a:xfrm>
            <a:off x="10648690"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Text Placeholder 18">
            <a:extLst>
              <a:ext uri="{FF2B5EF4-FFF2-40B4-BE49-F238E27FC236}">
                <a16:creationId xmlns:a16="http://schemas.microsoft.com/office/drawing/2014/main" id="{A0A075AE-F6F5-4B00-B093-7DCD5441BC47}"/>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(1)</a:t>
            </a:r>
            <a:endParaRPr lang="en-AU" sz="2400" dirty="0">
              <a:latin typeface="+mj-lt"/>
            </a:endParaRPr>
          </a:p>
        </p:txBody>
      </p:sp>
      <p:sp>
        <p:nvSpPr>
          <p:cNvPr id="28" name="Rectangle 27">
            <a:extLst>
              <a:ext uri="{FF2B5EF4-FFF2-40B4-BE49-F238E27FC236}">
                <a16:creationId xmlns:a16="http://schemas.microsoft.com/office/drawing/2014/main" id="{57824115-44B5-4FE5-9855-9A80FE755C49}"/>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43987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959912-FD60-4DEE-9C76-763372C358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Object 5" hidden="1">
                        <a:extLst>
                          <a:ext uri="{FF2B5EF4-FFF2-40B4-BE49-F238E27FC236}">
                            <a16:creationId xmlns:a16="http://schemas.microsoft.com/office/drawing/2014/main" id="{DA959912-FD60-4DEE-9C76-763372C358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E48FC6EF-D064-4EF0-8E39-B42B16E90595}"/>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Text Placeholder 18">
            <a:extLst>
              <a:ext uri="{FF2B5EF4-FFF2-40B4-BE49-F238E27FC236}">
                <a16:creationId xmlns:a16="http://schemas.microsoft.com/office/drawing/2014/main" id="{A0A075AE-F6F5-4B00-B093-7DCD5441BC47}"/>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(2)</a:t>
            </a:r>
            <a:endParaRPr lang="en-AU" sz="2400" dirty="0">
              <a:latin typeface="+mj-lt"/>
            </a:endParaRPr>
          </a:p>
        </p:txBody>
      </p:sp>
      <p:sp>
        <p:nvSpPr>
          <p:cNvPr id="28" name="Rectangle 27">
            <a:extLst>
              <a:ext uri="{FF2B5EF4-FFF2-40B4-BE49-F238E27FC236}">
                <a16:creationId xmlns:a16="http://schemas.microsoft.com/office/drawing/2014/main" id="{57824115-44B5-4FE5-9855-9A80FE755C49}"/>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7" name="Table 6">
            <a:extLst>
              <a:ext uri="{FF2B5EF4-FFF2-40B4-BE49-F238E27FC236}">
                <a16:creationId xmlns:a16="http://schemas.microsoft.com/office/drawing/2014/main" id="{6ED30161-3EC9-87C7-8E12-52C0FF458B8B}"/>
              </a:ext>
            </a:extLst>
          </p:cNvPr>
          <p:cNvGraphicFramePr>
            <a:graphicFrameLocks noGrp="1"/>
          </p:cNvGraphicFramePr>
          <p:nvPr>
            <p:extLst>
              <p:ext uri="{D42A27DB-BD31-4B8C-83A1-F6EECF244321}">
                <p14:modId xmlns:p14="http://schemas.microsoft.com/office/powerpoint/2010/main" val="3696578822"/>
              </p:ext>
            </p:extLst>
          </p:nvPr>
        </p:nvGraphicFramePr>
        <p:xfrm>
          <a:off x="674687" y="1130718"/>
          <a:ext cx="10793412" cy="4370921"/>
        </p:xfrm>
        <a:graphic>
          <a:graphicData uri="http://schemas.openxmlformats.org/drawingml/2006/table">
            <a:tbl>
              <a:tblPr firstRow="1" bandRow="1">
                <a:tableStyleId>{2D5ABB26-0587-4C30-8999-92F81FD0307C}</a:tableStyleId>
              </a:tblPr>
              <a:tblGrid>
                <a:gridCol w="4268592">
                  <a:extLst>
                    <a:ext uri="{9D8B030D-6E8A-4147-A177-3AD203B41FA5}">
                      <a16:colId xmlns:a16="http://schemas.microsoft.com/office/drawing/2014/main" val="3244967803"/>
                    </a:ext>
                  </a:extLst>
                </a:gridCol>
                <a:gridCol w="3388944">
                  <a:extLst>
                    <a:ext uri="{9D8B030D-6E8A-4147-A177-3AD203B41FA5}">
                      <a16:colId xmlns:a16="http://schemas.microsoft.com/office/drawing/2014/main" val="3952186974"/>
                    </a:ext>
                  </a:extLst>
                </a:gridCol>
                <a:gridCol w="1567938">
                  <a:extLst>
                    <a:ext uri="{9D8B030D-6E8A-4147-A177-3AD203B41FA5}">
                      <a16:colId xmlns:a16="http://schemas.microsoft.com/office/drawing/2014/main" val="518953195"/>
                    </a:ext>
                  </a:extLst>
                </a:gridCol>
                <a:gridCol w="1567938">
                  <a:extLst>
                    <a:ext uri="{9D8B030D-6E8A-4147-A177-3AD203B41FA5}">
                      <a16:colId xmlns:a16="http://schemas.microsoft.com/office/drawing/2014/main" val="1001774840"/>
                    </a:ext>
                  </a:extLst>
                </a:gridCol>
              </a:tblGrid>
              <a:tr h="273361">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85921">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WILL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1303140">
                <a:tc>
                  <a:txBody>
                    <a:bodyPr/>
                    <a:lstStyle/>
                    <a:p>
                      <a:r>
                        <a:rPr lang="en-GB" sz="900" dirty="0">
                          <a:latin typeface="+mj-lt"/>
                        </a:rPr>
                        <a:t>Deliver carbon literacy training to staff and students</a:t>
                      </a:r>
                      <a:endParaRPr lang="en-GB" sz="900" dirty="0"/>
                    </a:p>
                    <a:p>
                      <a:pPr marL="171450" indent="-171450">
                        <a:buFont typeface="Arial" panose="020B0604020202020204" pitchFamily="34" charset="0"/>
                        <a:buChar char="•"/>
                      </a:pPr>
                      <a:r>
                        <a:rPr lang="en-GB" sz="900" dirty="0"/>
                        <a:t>Design and deliver 1-day carbon literacy training to all staff and students with support from the </a:t>
                      </a:r>
                      <a:r>
                        <a:rPr lang="en-GB" sz="900" dirty="0">
                          <a:hlinkClick r:id="rId5"/>
                        </a:rPr>
                        <a:t>Carbon Literacy Project</a:t>
                      </a:r>
                      <a:r>
                        <a:rPr lang="en-GB" sz="900" dirty="0"/>
                        <a:t> (which offers a day’s worth of training on climate change, carbon footprints, and other environmental issues)</a:t>
                      </a:r>
                    </a:p>
                    <a:p>
                      <a:pPr marL="171450" indent="-171450">
                        <a:buFont typeface="Arial" panose="020B0604020202020204" pitchFamily="34" charset="0"/>
                        <a:buChar char="•"/>
                      </a:pPr>
                      <a:r>
                        <a:rPr lang="en-GB" sz="900" dirty="0"/>
                        <a:t>Use the </a:t>
                      </a:r>
                      <a:r>
                        <a:rPr lang="en-GB" sz="900" u="sng" dirty="0">
                          <a:solidFill>
                            <a:schemeClr val="tx1"/>
                          </a:solidFill>
                          <a:hlinkClick r:id="rId6"/>
                        </a:rPr>
                        <a:t>Sustainability Champion Learning Pack</a:t>
                      </a:r>
                      <a:r>
                        <a:rPr lang="en-GB" sz="900" u="sng" dirty="0">
                          <a:solidFill>
                            <a:schemeClr val="tx1"/>
                          </a:solidFill>
                        </a:rPr>
                        <a:t> </a:t>
                      </a:r>
                      <a:r>
                        <a:rPr lang="en-GB" sz="900" u="sng" baseline="30000" dirty="0">
                          <a:solidFill>
                            <a:schemeClr val="tx1"/>
                          </a:solidFill>
                        </a:rPr>
                        <a:t>(1</a:t>
                      </a:r>
                      <a:r>
                        <a:rPr lang="en-GB" sz="900" baseline="30000" dirty="0"/>
                        <a:t>) </a:t>
                      </a:r>
                      <a:r>
                        <a:rPr lang="en-GB" sz="900" dirty="0"/>
                        <a:t>to enhance professionals, trainers and students towards sustainability awareness.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college community must have a good understanding of climate change, what causes it, and how it is likely to affect them if they are to take action in response. The Carbon Literacy project delivers this foundational understanding and shows individuals actions they can take to reduce their individual environmental impact.</a:t>
                      </a:r>
                    </a:p>
                    <a:p>
                      <a:endParaRPr lang="en-GB" sz="900" dirty="0"/>
                    </a:p>
                    <a:p>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There is a cost involved in the Carbon Literacy Project certifying/delivering training for the college. For more information contact </a:t>
                      </a:r>
                      <a:r>
                        <a:rPr lang="en-GB" sz="900" dirty="0">
                          <a:hlinkClick r:id="rId7"/>
                        </a:rPr>
                        <a:t>info@carbonliteracy.com</a:t>
                      </a:r>
                      <a:r>
                        <a:rPr lang="en-GB" sz="900" dirty="0"/>
                        <a: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~2 months to arrange and then deliver training</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1105359">
                <a:tc>
                  <a:txBody>
                    <a:bodyPr/>
                    <a:lstStyle/>
                    <a:p>
                      <a:pPr marL="0" indent="0">
                        <a:buFont typeface="Arial" panose="020B0604020202020204" pitchFamily="34" charset="0"/>
                        <a:buNone/>
                      </a:pPr>
                      <a:r>
                        <a:rPr lang="en-US" sz="900" b="1" dirty="0">
                          <a:latin typeface="Segoe UI Semibold (Headings)"/>
                        </a:rPr>
                        <a:t>*Engage teaching and learning community with ESD (Education for Sustainable Development) </a:t>
                      </a:r>
                    </a:p>
                    <a:p>
                      <a:pPr marL="171450" indent="-171450">
                        <a:buFont typeface="Arial" panose="020B0604020202020204" pitchFamily="34" charset="0"/>
                        <a:buChar char="•"/>
                      </a:pPr>
                      <a:r>
                        <a:rPr lang="en-US" sz="900" b="0" dirty="0">
                          <a:latin typeface="+mn-lt"/>
                        </a:rPr>
                        <a:t>Raise awareness of why climate education, and education for sustainable development more broadly, amongst teaching and learning staff. </a:t>
                      </a:r>
                    </a:p>
                    <a:p>
                      <a:pPr marL="171450" indent="-171450">
                        <a:buFont typeface="Arial" panose="020B0604020202020204" pitchFamily="34" charset="0"/>
                        <a:buChar char="•"/>
                      </a:pPr>
                      <a:r>
                        <a:rPr lang="en-US" sz="900" b="0" dirty="0">
                          <a:latin typeface="+mn-lt"/>
                        </a:rPr>
                        <a:t>Gather feedback and ideas from students as well as educators to help shape and refine the organisation's ESD strategy and practices.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Empowers staff and students to understand and address sustainability challenges, fosters a culture of shared responsibility, ensures your ESD strategy reflects diverse perspectives, enhancing its relevance and impact, and allows you to identify those with existing expertise and enthusiasm.</a:t>
                      </a:r>
                      <a:endParaRPr lang="en-AU" sz="900" dirty="0">
                        <a:highlight>
                          <a:srgbClr val="4D4D4D"/>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t>Costs to train staff on ESD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solidFill>
                            <a:schemeClr val="tx1"/>
                          </a:solidFill>
                        </a:rPr>
                        <a:t>~ 3-6 to raise awareness and to gather feedback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713297"/>
                  </a:ext>
                </a:extLst>
              </a:tr>
              <a:tr h="1303140">
                <a:tc>
                  <a:txBody>
                    <a:bodyPr/>
                    <a:lstStyle/>
                    <a:p>
                      <a:pPr marL="0" indent="0">
                        <a:buFont typeface="Arial" panose="020B0604020202020204" pitchFamily="34" charset="0"/>
                        <a:buNone/>
                      </a:pPr>
                      <a:r>
                        <a:rPr lang="en-US" sz="900" b="0" dirty="0">
                          <a:latin typeface="+mj-lt"/>
                        </a:rPr>
                        <a:t>*Include sustainability in learner progression IAG (information, advice, and guidance) </a:t>
                      </a:r>
                    </a:p>
                    <a:p>
                      <a:pPr marL="171450" indent="-171450">
                        <a:buFont typeface="Arial" panose="020B0604020202020204" pitchFamily="34" charset="0"/>
                        <a:buChar char="•"/>
                      </a:pPr>
                      <a:r>
                        <a:rPr lang="en-US" sz="900" b="0" dirty="0">
                          <a:latin typeface="+mn-lt"/>
                        </a:rPr>
                        <a:t>By highlighting green career pathways, integrating ESD competencies and values into career advice, including relevant information in tutorial content, and promoting courses that align with sustainability-focused industries.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t>To prepare learners for the growing demand in sustainability-related sectors, helping them make informed, future-proof career choices while contributing to wider societal sustainability goals.</a:t>
                      </a:r>
                      <a:endParaRPr lang="en-AU" sz="900" dirty="0">
                        <a:highlight>
                          <a:srgbClr val="4D4D4D"/>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dirty="0"/>
                    </a:p>
                    <a:p>
                      <a:endParaRPr lang="en-AU" sz="900" dirty="0"/>
                    </a:p>
                    <a:p>
                      <a:endParaRPr lang="en-AU" sz="900" dirty="0"/>
                    </a:p>
                    <a:p>
                      <a:endParaRPr lang="en-AU" sz="900" dirty="0"/>
                    </a:p>
                    <a:p>
                      <a:r>
                        <a:rPr lang="en-AU" sz="900" dirty="0"/>
                        <a:t>Costs to staff time to integrate learner progression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dirty="0"/>
                    </a:p>
                    <a:p>
                      <a:endParaRPr lang="en-AU" sz="900" dirty="0"/>
                    </a:p>
                    <a:p>
                      <a:endParaRPr lang="en-AU" sz="900" dirty="0"/>
                    </a:p>
                    <a:p>
                      <a:endParaRPr lang="en-AU"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4959704"/>
                  </a:ext>
                </a:extLst>
              </a:tr>
            </a:tbl>
          </a:graphicData>
        </a:graphic>
      </p:graphicFrame>
      <p:sp>
        <p:nvSpPr>
          <p:cNvPr id="8" name="Oval 7">
            <a:extLst>
              <a:ext uri="{FF2B5EF4-FFF2-40B4-BE49-F238E27FC236}">
                <a16:creationId xmlns:a16="http://schemas.microsoft.com/office/drawing/2014/main" id="{203A83A2-F5A7-883A-B5AA-8B65244942E0}"/>
              </a:ext>
            </a:extLst>
          </p:cNvPr>
          <p:cNvSpPr/>
          <p:nvPr/>
        </p:nvSpPr>
        <p:spPr>
          <a:xfrm>
            <a:off x="8455894" y="1959935"/>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0847DA30-6590-3298-BE09-004DF57AED5C}"/>
              </a:ext>
            </a:extLst>
          </p:cNvPr>
          <p:cNvSpPr/>
          <p:nvPr/>
        </p:nvSpPr>
        <p:spPr>
          <a:xfrm>
            <a:off x="8741244" y="197946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A1A6AB7C-1BA0-F8E2-1BCA-2E3361E4A24C}"/>
              </a:ext>
            </a:extLst>
          </p:cNvPr>
          <p:cNvSpPr/>
          <p:nvPr/>
        </p:nvSpPr>
        <p:spPr>
          <a:xfrm>
            <a:off x="9066681" y="19749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DDA51E90-F4D2-B348-175B-B7EDA8CB58BA}"/>
              </a:ext>
            </a:extLst>
          </p:cNvPr>
          <p:cNvSpPr/>
          <p:nvPr/>
        </p:nvSpPr>
        <p:spPr>
          <a:xfrm>
            <a:off x="10059723" y="1959935"/>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2" name="Oval 11">
            <a:extLst>
              <a:ext uri="{FF2B5EF4-FFF2-40B4-BE49-F238E27FC236}">
                <a16:creationId xmlns:a16="http://schemas.microsoft.com/office/drawing/2014/main" id="{63DB3E7E-C5BB-CB35-AF78-4CC6627DF589}"/>
              </a:ext>
            </a:extLst>
          </p:cNvPr>
          <p:cNvSpPr/>
          <p:nvPr/>
        </p:nvSpPr>
        <p:spPr>
          <a:xfrm>
            <a:off x="10345053" y="19749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C18A1C43-B10E-DE37-C636-B9EF0BF42D78}"/>
              </a:ext>
            </a:extLst>
          </p:cNvPr>
          <p:cNvSpPr/>
          <p:nvPr/>
        </p:nvSpPr>
        <p:spPr>
          <a:xfrm>
            <a:off x="10599595" y="19749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Rectangle 15">
            <a:extLst>
              <a:ext uri="{FF2B5EF4-FFF2-40B4-BE49-F238E27FC236}">
                <a16:creationId xmlns:a16="http://schemas.microsoft.com/office/drawing/2014/main" id="{260454DC-7203-EFCA-F104-72ADF620B854}"/>
              </a:ext>
            </a:extLst>
          </p:cNvPr>
          <p:cNvSpPr/>
          <p:nvPr/>
        </p:nvSpPr>
        <p:spPr>
          <a:xfrm>
            <a:off x="792480" y="6209496"/>
            <a:ext cx="10872788" cy="230832"/>
          </a:xfrm>
          <a:prstGeom prst="rect">
            <a:avLst/>
          </a:prstGeom>
        </p:spPr>
        <p:txBody>
          <a:bodyPr wrap="square">
            <a:spAutoFit/>
          </a:bodyPr>
          <a:lstStyle/>
          <a:p>
            <a:r>
              <a:rPr lang="en-GB" sz="900" dirty="0"/>
              <a:t>(1) An EAUC members-only resource.  </a:t>
            </a:r>
            <a:endParaRPr lang="en-AU" sz="900" dirty="0"/>
          </a:p>
        </p:txBody>
      </p:sp>
      <p:sp>
        <p:nvSpPr>
          <p:cNvPr id="14" name="Oval 13">
            <a:extLst>
              <a:ext uri="{FF2B5EF4-FFF2-40B4-BE49-F238E27FC236}">
                <a16:creationId xmlns:a16="http://schemas.microsoft.com/office/drawing/2014/main" id="{6BF6B888-2C4A-60E9-0C4A-5DBFEF62E92F}"/>
              </a:ext>
            </a:extLst>
          </p:cNvPr>
          <p:cNvSpPr/>
          <p:nvPr/>
        </p:nvSpPr>
        <p:spPr>
          <a:xfrm>
            <a:off x="8455894" y="3372621"/>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A194138C-C61E-0F87-F9CE-76BC102839EC}"/>
              </a:ext>
            </a:extLst>
          </p:cNvPr>
          <p:cNvSpPr/>
          <p:nvPr/>
        </p:nvSpPr>
        <p:spPr>
          <a:xfrm>
            <a:off x="8741244" y="339214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Oval 16">
            <a:extLst>
              <a:ext uri="{FF2B5EF4-FFF2-40B4-BE49-F238E27FC236}">
                <a16:creationId xmlns:a16="http://schemas.microsoft.com/office/drawing/2014/main" id="{07701D35-9DD0-CB97-E4A9-B0E8DBBC3BDE}"/>
              </a:ext>
            </a:extLst>
          </p:cNvPr>
          <p:cNvSpPr/>
          <p:nvPr/>
        </p:nvSpPr>
        <p:spPr>
          <a:xfrm>
            <a:off x="9066681" y="33876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91EA8F7D-60D7-406D-F1E6-ACFD3DF265D2}"/>
              </a:ext>
            </a:extLst>
          </p:cNvPr>
          <p:cNvSpPr/>
          <p:nvPr/>
        </p:nvSpPr>
        <p:spPr>
          <a:xfrm>
            <a:off x="10076286" y="335484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E795651B-0545-14E6-17E0-7A4DD87FD971}"/>
              </a:ext>
            </a:extLst>
          </p:cNvPr>
          <p:cNvSpPr/>
          <p:nvPr/>
        </p:nvSpPr>
        <p:spPr>
          <a:xfrm>
            <a:off x="10361636" y="335484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6EF674C4-EE2B-44BA-20FF-B455894630C7}"/>
              </a:ext>
            </a:extLst>
          </p:cNvPr>
          <p:cNvSpPr/>
          <p:nvPr/>
        </p:nvSpPr>
        <p:spPr>
          <a:xfrm>
            <a:off x="10645105" y="333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Oval 1">
            <a:extLst>
              <a:ext uri="{FF2B5EF4-FFF2-40B4-BE49-F238E27FC236}">
                <a16:creationId xmlns:a16="http://schemas.microsoft.com/office/drawing/2014/main" id="{406A6BAD-F33C-CB38-47B2-2C4A2F5FB4C4}"/>
              </a:ext>
            </a:extLst>
          </p:cNvPr>
          <p:cNvSpPr/>
          <p:nvPr/>
        </p:nvSpPr>
        <p:spPr>
          <a:xfrm>
            <a:off x="8455894" y="443491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 name="Oval 2">
            <a:extLst>
              <a:ext uri="{FF2B5EF4-FFF2-40B4-BE49-F238E27FC236}">
                <a16:creationId xmlns:a16="http://schemas.microsoft.com/office/drawing/2014/main" id="{15CD343D-AC35-DB2C-4D16-8CAC9ED74CEE}"/>
              </a:ext>
            </a:extLst>
          </p:cNvPr>
          <p:cNvSpPr/>
          <p:nvPr/>
        </p:nvSpPr>
        <p:spPr>
          <a:xfrm>
            <a:off x="8741244" y="445444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734866C1-98FB-B808-5DE6-E688B96AFF40}"/>
              </a:ext>
            </a:extLst>
          </p:cNvPr>
          <p:cNvSpPr/>
          <p:nvPr/>
        </p:nvSpPr>
        <p:spPr>
          <a:xfrm>
            <a:off x="9066681" y="444996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31F94AB1-15BC-BDF1-13DD-E9B5EFE73B23}"/>
              </a:ext>
            </a:extLst>
          </p:cNvPr>
          <p:cNvSpPr/>
          <p:nvPr/>
        </p:nvSpPr>
        <p:spPr>
          <a:xfrm>
            <a:off x="10076286" y="437759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5E409354-3C60-DC09-2A26-9194C06D07BD}"/>
              </a:ext>
            </a:extLst>
          </p:cNvPr>
          <p:cNvSpPr/>
          <p:nvPr/>
        </p:nvSpPr>
        <p:spPr>
          <a:xfrm>
            <a:off x="10361636" y="43971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BABC97E0-7180-0EBF-1D56-C286BD9719F9}"/>
              </a:ext>
            </a:extLst>
          </p:cNvPr>
          <p:cNvSpPr/>
          <p:nvPr/>
        </p:nvSpPr>
        <p:spPr>
          <a:xfrm>
            <a:off x="10687073" y="439264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379440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49A573C-8F50-43FD-9418-56BAF89F3B1E}"/>
              </a:ext>
            </a:extLst>
          </p:cNvPr>
          <p:cNvGraphicFramePr>
            <a:graphicFrameLocks noChangeAspect="1"/>
          </p:cNvGraphicFramePr>
          <p:nvPr>
            <p:custDataLst>
              <p:tags r:id="rId1"/>
            </p:custDataLst>
            <p:extLst>
              <p:ext uri="{D42A27DB-BD31-4B8C-83A1-F6EECF244321}">
                <p14:modId xmlns:p14="http://schemas.microsoft.com/office/powerpoint/2010/main" val="13377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A49A573C-8F50-43FD-9418-56BAF89F3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ADA82173-871D-4D57-8662-763A15C3BA6A}"/>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25527572-2182-401D-8151-9DEEB55AF7D3}"/>
              </a:ext>
            </a:extLst>
          </p:cNvPr>
          <p:cNvGraphicFramePr>
            <a:graphicFrameLocks noGrp="1"/>
          </p:cNvGraphicFramePr>
          <p:nvPr>
            <p:extLst>
              <p:ext uri="{D42A27DB-BD31-4B8C-83A1-F6EECF244321}">
                <p14:modId xmlns:p14="http://schemas.microsoft.com/office/powerpoint/2010/main" val="191093617"/>
              </p:ext>
            </p:extLst>
          </p:nvPr>
        </p:nvGraphicFramePr>
        <p:xfrm>
          <a:off x="666750" y="1125537"/>
          <a:ext cx="10872788" cy="5047887"/>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50817">
                <a:tc gridSpan="4">
                  <a:txBody>
                    <a:bodyPr/>
                    <a:lstStyle/>
                    <a:p>
                      <a:r>
                        <a:rPr lang="en-GB" sz="1100" dirty="0">
                          <a:solidFill>
                            <a:schemeClr val="accent6"/>
                          </a:solidFill>
                          <a:latin typeface="+mj-lt"/>
                        </a:rPr>
                        <a:t>Data Collection and Reporting</a:t>
                      </a:r>
                      <a:endParaRPr lang="en-AU" sz="1100" dirty="0">
                        <a:solidFill>
                          <a:schemeClr val="accent6"/>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54094">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WILL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1283592">
                <a:tc>
                  <a:txBody>
                    <a:bodyPr/>
                    <a:lstStyle/>
                    <a:p>
                      <a:r>
                        <a:rPr lang="en-GB" sz="900" dirty="0">
                          <a:latin typeface="+mj-lt"/>
                        </a:rPr>
                        <a:t>Upskill on measuring emissions/carbon footprint</a:t>
                      </a:r>
                      <a:endParaRPr lang="en-GB" sz="900" dirty="0"/>
                    </a:p>
                    <a:p>
                      <a:pPr marL="171450" indent="-171450">
                        <a:buFont typeface="Arial" panose="020B0604020202020204" pitchFamily="34" charset="0"/>
                        <a:buChar char="•"/>
                      </a:pPr>
                      <a:r>
                        <a:rPr lang="en-GB" sz="900" u="none" dirty="0"/>
                        <a:t>Sustainability team </a:t>
                      </a:r>
                      <a:r>
                        <a:rPr lang="en-GB" sz="900" dirty="0"/>
                        <a:t>and others learn about how to measure carbon footprint, including Scope 1, 2, and 3 emissions. </a:t>
                      </a:r>
                    </a:p>
                    <a:p>
                      <a:pPr marL="171450" indent="-171450">
                        <a:buFont typeface="Arial" panose="020B0604020202020204" pitchFamily="34" charset="0"/>
                        <a:buChar char="•"/>
                      </a:pPr>
                      <a:r>
                        <a:rPr lang="en-GB" sz="900" dirty="0"/>
                        <a:t>Use resources like </a:t>
                      </a:r>
                      <a:r>
                        <a:rPr lang="en-GB" sz="900" dirty="0">
                          <a:hlinkClick r:id="rId6"/>
                        </a:rPr>
                        <a:t>Greenhouse Gas Protocol</a:t>
                      </a:r>
                      <a:r>
                        <a:rPr lang="en-GB" sz="900" dirty="0"/>
                        <a:t> guidance, </a:t>
                      </a:r>
                      <a:r>
                        <a:rPr lang="en-GB" sz="900" dirty="0">
                          <a:hlinkClick r:id="rId7"/>
                        </a:rPr>
                        <a:t>Standardised Carbon Missions Framework (SCEF</a:t>
                      </a:r>
                      <a:r>
                        <a:rPr lang="en-GB" sz="900" dirty="0"/>
                        <a:t>), and </a:t>
                      </a:r>
                      <a:r>
                        <a:rPr lang="en-GB" sz="900" dirty="0">
                          <a:hlinkClick r:id="rId8"/>
                        </a:rPr>
                        <a:t>guidance from EAUC on measuring Scope 3 emissions in HEI context</a:t>
                      </a:r>
                      <a:r>
                        <a:rPr lang="en-GB" sz="900" dirty="0"/>
                        <a:t>. </a:t>
                      </a:r>
                    </a:p>
                    <a:p>
                      <a:pPr marL="171450" indent="-171450">
                        <a:buFont typeface="Arial" panose="020B0604020202020204" pitchFamily="34" charset="0"/>
                        <a:buChar char="•"/>
                      </a:pPr>
                      <a:r>
                        <a:rPr lang="en-GB" sz="900" dirty="0"/>
                        <a:t>Connect with other colleges (e.g. leading colleges) to learn from others in the sector</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Sustainability committee share their knowledge with others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Measuring an institution’s carbon footprint can be tricky. Take the time to first learn how to do this, drawing on external resources. Educating others will help reporting to be more effective.</a:t>
                      </a:r>
                    </a:p>
                    <a:p>
                      <a:endParaRPr lang="en-AU" sz="900" dirty="0"/>
                    </a:p>
                    <a:p>
                      <a:pPr marL="0" marR="0" lvl="0" indent="0" algn="l" defTabSz="1039033" rtl="0" eaLnBrk="1" fontAlgn="auto" latinLnBrk="0" hangingPunct="1">
                        <a:lnSpc>
                          <a:spcPct val="100000"/>
                        </a:lnSpc>
                        <a:spcBef>
                          <a:spcPts val="0"/>
                        </a:spcBef>
                        <a:spcAft>
                          <a:spcPts val="0"/>
                        </a:spcAft>
                        <a:buClrTx/>
                        <a:buSzTx/>
                        <a:buFontTx/>
                        <a:buNone/>
                        <a:tabLst/>
                        <a:defRPr/>
                      </a:pPr>
                      <a:r>
                        <a:rPr lang="en-AU" sz="900" dirty="0"/>
                        <a:t>The Department for Education </a:t>
                      </a:r>
                      <a:r>
                        <a:rPr lang="en-GB" sz="900" baseline="30000" dirty="0"/>
                        <a:t>2</a:t>
                      </a:r>
                      <a:r>
                        <a:rPr lang="en-AU" sz="900" dirty="0"/>
                        <a:t> </a:t>
                      </a:r>
                      <a:r>
                        <a:rPr lang="en-US" sz="900" kern="1200" dirty="0">
                          <a:solidFill>
                            <a:schemeClr val="tx1"/>
                          </a:solidFill>
                          <a:effectLst/>
                          <a:latin typeface="+mn-lt"/>
                          <a:ea typeface="+mn-ea"/>
                          <a:cs typeface="+mn-cs"/>
                        </a:rPr>
                        <a:t>sustainability and climate change strategy, including its target for all educational settings in England to have nominated a sustainability lead and put in place Climate Action Plans by 2025, which includes curricular and extra-curricular activity</a:t>
                      </a:r>
                      <a:r>
                        <a:rPr lang="en-US" sz="1000" kern="1200" dirty="0">
                          <a:solidFill>
                            <a:schemeClr val="tx1"/>
                          </a:solidFill>
                          <a:effectLst/>
                          <a:latin typeface="+mn-lt"/>
                          <a:ea typeface="+mn-ea"/>
                          <a:cs typeface="+mn-cs"/>
                        </a:rPr>
                        <a:t>.</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Staff time to upskill and share resources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~1 month</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1018022">
                <a:tc>
                  <a:txBody>
                    <a:bodyPr/>
                    <a:lstStyle/>
                    <a:p>
                      <a:r>
                        <a:rPr lang="en-GB" sz="900" dirty="0">
                          <a:latin typeface="+mj-lt"/>
                        </a:rPr>
                        <a:t>Measure college carbon footprint using existing data</a:t>
                      </a:r>
                      <a:endParaRPr lang="en-GB" sz="900" dirty="0"/>
                    </a:p>
                    <a:p>
                      <a:pPr marL="171450" indent="-171450">
                        <a:buFont typeface="Arial" panose="020B0604020202020204" pitchFamily="34" charset="0"/>
                        <a:buChar char="•"/>
                      </a:pPr>
                      <a:r>
                        <a:rPr lang="en-GB" sz="900" dirty="0"/>
                        <a:t>Sustainability team collect available data to measure College’s carbon footprint. </a:t>
                      </a:r>
                    </a:p>
                    <a:p>
                      <a:pPr marL="171450" indent="-171450">
                        <a:buFont typeface="Arial" panose="020B0604020202020204" pitchFamily="34" charset="0"/>
                        <a:buChar char="•"/>
                      </a:pPr>
                      <a:r>
                        <a:rPr lang="en-GB" sz="900" dirty="0"/>
                        <a:t>Aim to measure Scope 1 and Scope 2 using the </a:t>
                      </a:r>
                      <a:r>
                        <a:rPr lang="en-GB" sz="900" dirty="0">
                          <a:hlinkClick r:id="rId9"/>
                        </a:rPr>
                        <a:t>SECR tool</a:t>
                      </a:r>
                      <a:r>
                        <a:rPr lang="en-GB" sz="900" dirty="0"/>
                        <a:t>. Try to estimate Scope 3, if possible.</a:t>
                      </a:r>
                    </a:p>
                    <a:p>
                      <a:pPr marL="171450" indent="-171450">
                        <a:buFont typeface="Arial" panose="020B0604020202020204" pitchFamily="34" charset="0"/>
                        <a:buChar char="•"/>
                      </a:pPr>
                      <a:r>
                        <a:rPr lang="en-GB" sz="900" dirty="0"/>
                        <a:t>Use freely available existing tool to measure and project emissions, such as </a:t>
                      </a:r>
                      <a:r>
                        <a:rPr lang="en-GB" sz="900" dirty="0">
                          <a:hlinkClick r:id="rId10"/>
                        </a:rPr>
                        <a:t>Carbon Footprint and Project Register Tool.</a:t>
                      </a: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Even if the college has patchy data, it is important to measure it current carbon footprint as accurately as possible, to establish a baseline and inform your net zero targets. This should also reveal gaps in the college’s current data collection.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Staff time involved in collecting data/measuring</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~2-3 months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5632724"/>
                  </a:ext>
                </a:extLst>
              </a:tr>
              <a:tr h="1018176">
                <a:tc>
                  <a:txBody>
                    <a:bodyPr/>
                    <a:lstStyle/>
                    <a:p>
                      <a:pPr marL="0" indent="0">
                        <a:buFont typeface="Arial" panose="020B0604020202020204" pitchFamily="34" charset="0"/>
                        <a:buNone/>
                      </a:pPr>
                      <a:r>
                        <a:rPr lang="en-US" sz="900" b="1" kern="1200" dirty="0">
                          <a:solidFill>
                            <a:schemeClr val="tx1"/>
                          </a:solidFill>
                          <a:latin typeface="+mj-lt"/>
                          <a:ea typeface="+mn-ea"/>
                          <a:cs typeface="+mn-cs"/>
                        </a:rPr>
                        <a:t>Publish sustainability targets and related strategies </a:t>
                      </a:r>
                    </a:p>
                    <a:p>
                      <a:pPr marL="171450" indent="-171450">
                        <a:buFont typeface="Arial" panose="020B0604020202020204" pitchFamily="34" charset="0"/>
                        <a:buChar char="•"/>
                      </a:pPr>
                      <a:r>
                        <a:rPr lang="en-GB" sz="900" dirty="0"/>
                        <a:t>Based on the results of the workshop, share the college’s net zero target and interim targets (e.g. net zero by 2040, 50% reduction in greenhouse gas emissions by 2025) with the wider college community</a:t>
                      </a:r>
                    </a:p>
                    <a:p>
                      <a:pPr marL="171450" indent="-171450">
                        <a:buFont typeface="Arial" panose="020B0604020202020204" pitchFamily="34" charset="0"/>
                        <a:buChar char="•"/>
                      </a:pPr>
                      <a:r>
                        <a:rPr lang="en-GB" sz="900" dirty="0"/>
                        <a:t>Publish targets on college 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Publishing targets signals the college’s sustainability ambitions to the whole community, including partners and external stakeholders. </a:t>
                      </a:r>
                      <a:r>
                        <a:rPr lang="en-US" sz="900" dirty="0"/>
                        <a:t>It is important to be transparent about your sustainability goals, policies and actions to date 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Staff time (e.g. marketing/communications team/individual)</a:t>
                      </a:r>
                      <a:endParaRPr lang="en-AU" sz="900" dirty="0"/>
                    </a:p>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~1 week (working between sustainability committee and communications person/team)</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extLst>
                  <a:ext uri="{0D108BD9-81ED-4DB2-BD59-A6C34878D82A}">
                    <a16:rowId xmlns:a16="http://schemas.microsoft.com/office/drawing/2014/main" val="3345829577"/>
                  </a:ext>
                </a:extLst>
              </a:tr>
              <a:tr h="875031">
                <a:tc>
                  <a:txBody>
                    <a:bodyPr/>
                    <a:lstStyle/>
                    <a:p>
                      <a:pPr marL="0" indent="0">
                        <a:buFont typeface="Arial" panose="020B0604020202020204" pitchFamily="34" charset="0"/>
                        <a:buNone/>
                      </a:pPr>
                      <a:r>
                        <a:rPr lang="en-US" sz="900" dirty="0">
                          <a:latin typeface="+mj-lt"/>
                        </a:rPr>
                        <a:t>*Conduct biodiversity survey of estate</a:t>
                      </a:r>
                    </a:p>
                    <a:p>
                      <a:pPr marL="171450" indent="-171450">
                        <a:buFont typeface="Arial" panose="020B0604020202020204" pitchFamily="34" charset="0"/>
                        <a:buChar char="•"/>
                      </a:pPr>
                      <a:r>
                        <a:rPr lang="en-US" sz="900" dirty="0">
                          <a:latin typeface="+mn-lt"/>
                        </a:rPr>
                        <a:t>Complete habitat and biodiversity surveys of your estate at different points in the year to create a baseline for your estate.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tc>
                  <a:txBody>
                    <a:bodyPr/>
                    <a:lstStyle/>
                    <a:p>
                      <a:r>
                        <a:rPr lang="en-US" sz="900" dirty="0"/>
                        <a:t>The UK is one of the most nature-depleted countries in the world. However, with changes in estates management and planning, organisations can radically improve the biodiversity of their estate whilst also improving the student and staff experience and reducing climate risks. </a:t>
                      </a: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tc>
                  <a:txBody>
                    <a:bodyPr/>
                    <a:lstStyle/>
                    <a:p>
                      <a:r>
                        <a:rPr lang="en-GB" sz="900" dirty="0"/>
                        <a:t>Staff time involved in conducting surveys.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 6 months to account for the different seasons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1"/>
                    </a:solidFill>
                  </a:tcPr>
                </a:tc>
                <a:extLst>
                  <a:ext uri="{0D108BD9-81ED-4DB2-BD59-A6C34878D82A}">
                    <a16:rowId xmlns:a16="http://schemas.microsoft.com/office/drawing/2014/main" val="1650188758"/>
                  </a:ext>
                </a:extLst>
              </a:tr>
            </a:tbl>
          </a:graphicData>
        </a:graphic>
      </p:graphicFrame>
      <p:sp>
        <p:nvSpPr>
          <p:cNvPr id="3" name="Oval 2">
            <a:extLst>
              <a:ext uri="{FF2B5EF4-FFF2-40B4-BE49-F238E27FC236}">
                <a16:creationId xmlns:a16="http://schemas.microsoft.com/office/drawing/2014/main" id="{9D4F7ECE-1B5B-4D38-A238-0FB8A404D572}"/>
              </a:ext>
            </a:extLst>
          </p:cNvPr>
          <p:cNvSpPr/>
          <p:nvPr/>
        </p:nvSpPr>
        <p:spPr>
          <a:xfrm>
            <a:off x="8508748" y="192537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C3B7F07D-28F1-4184-A5B4-624EB1537B84}"/>
              </a:ext>
            </a:extLst>
          </p:cNvPr>
          <p:cNvSpPr/>
          <p:nvPr/>
        </p:nvSpPr>
        <p:spPr>
          <a:xfrm>
            <a:off x="8797486"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FC147303-F6E7-4ED7-A0E6-B3740CC3AC8B}"/>
              </a:ext>
            </a:extLst>
          </p:cNvPr>
          <p:cNvSpPr/>
          <p:nvPr/>
        </p:nvSpPr>
        <p:spPr>
          <a:xfrm>
            <a:off x="9086224"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F402538A-7306-44A8-80C3-52AB1F3CD69E}"/>
              </a:ext>
            </a:extLst>
          </p:cNvPr>
          <p:cNvSpPr/>
          <p:nvPr/>
        </p:nvSpPr>
        <p:spPr>
          <a:xfrm>
            <a:off x="10092480" y="192537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DCC61A25-C227-4775-A85C-67F923B13924}"/>
              </a:ext>
            </a:extLst>
          </p:cNvPr>
          <p:cNvSpPr/>
          <p:nvPr/>
        </p:nvSpPr>
        <p:spPr>
          <a:xfrm>
            <a:off x="10381218"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5415756E-E612-4277-B4D4-CA0267158382}"/>
              </a:ext>
            </a:extLst>
          </p:cNvPr>
          <p:cNvSpPr/>
          <p:nvPr/>
        </p:nvSpPr>
        <p:spPr>
          <a:xfrm>
            <a:off x="10669956"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12" name="Group 11">
            <a:extLst>
              <a:ext uri="{FF2B5EF4-FFF2-40B4-BE49-F238E27FC236}">
                <a16:creationId xmlns:a16="http://schemas.microsoft.com/office/drawing/2014/main" id="{06418E15-B3B2-EEFE-4FDE-B5AFAA1696D5}"/>
              </a:ext>
            </a:extLst>
          </p:cNvPr>
          <p:cNvGrpSpPr/>
          <p:nvPr/>
        </p:nvGrpSpPr>
        <p:grpSpPr>
          <a:xfrm>
            <a:off x="8488651" y="3384684"/>
            <a:ext cx="757476" cy="180000"/>
            <a:chOff x="8508748" y="3132718"/>
            <a:chExt cx="757476" cy="180000"/>
          </a:xfrm>
        </p:grpSpPr>
        <p:sp>
          <p:nvSpPr>
            <p:cNvPr id="13" name="Oval 12">
              <a:extLst>
                <a:ext uri="{FF2B5EF4-FFF2-40B4-BE49-F238E27FC236}">
                  <a16:creationId xmlns:a16="http://schemas.microsoft.com/office/drawing/2014/main" id="{76F78020-F77E-47A1-BC68-6DFA8F241026}"/>
                </a:ext>
              </a:extLst>
            </p:cNvPr>
            <p:cNvSpPr/>
            <p:nvPr/>
          </p:nvSpPr>
          <p:spPr>
            <a:xfrm>
              <a:off x="8508748" y="313271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192A4651-4CB9-4038-B1FE-1FE69D6FC836}"/>
                </a:ext>
              </a:extLst>
            </p:cNvPr>
            <p:cNvSpPr/>
            <p:nvPr/>
          </p:nvSpPr>
          <p:spPr>
            <a:xfrm>
              <a:off x="8797486"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E9441613-1BF4-4E5D-B19B-6CCCC3180D7C}"/>
                </a:ext>
              </a:extLst>
            </p:cNvPr>
            <p:cNvSpPr/>
            <p:nvPr/>
          </p:nvSpPr>
          <p:spPr>
            <a:xfrm>
              <a:off x="9086224"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sp>
        <p:nvSpPr>
          <p:cNvPr id="19" name="Text Placeholder 18">
            <a:extLst>
              <a:ext uri="{FF2B5EF4-FFF2-40B4-BE49-F238E27FC236}">
                <a16:creationId xmlns:a16="http://schemas.microsoft.com/office/drawing/2014/main" id="{9C835D54-860E-4EF7-B371-F1ECE140F8FA}"/>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(3)</a:t>
            </a:r>
            <a:endParaRPr lang="en-AU" sz="2400" dirty="0">
              <a:latin typeface="+mj-lt"/>
            </a:endParaRPr>
          </a:p>
        </p:txBody>
      </p:sp>
      <p:sp>
        <p:nvSpPr>
          <p:cNvPr id="27" name="Rectangle 26">
            <a:extLst>
              <a:ext uri="{FF2B5EF4-FFF2-40B4-BE49-F238E27FC236}">
                <a16:creationId xmlns:a16="http://schemas.microsoft.com/office/drawing/2014/main" id="{90D45529-EB40-4079-8E1E-B262D2B29B2D}"/>
              </a:ext>
            </a:extLst>
          </p:cNvPr>
          <p:cNvSpPr/>
          <p:nvPr/>
        </p:nvSpPr>
        <p:spPr>
          <a:xfrm>
            <a:off x="-2" y="6397077"/>
            <a:ext cx="12190413" cy="46251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29" name="Group 28">
            <a:extLst>
              <a:ext uri="{FF2B5EF4-FFF2-40B4-BE49-F238E27FC236}">
                <a16:creationId xmlns:a16="http://schemas.microsoft.com/office/drawing/2014/main" id="{D9D790C7-A17B-E969-1479-A60F92E1D7A2}"/>
              </a:ext>
            </a:extLst>
          </p:cNvPr>
          <p:cNvGrpSpPr/>
          <p:nvPr/>
        </p:nvGrpSpPr>
        <p:grpSpPr>
          <a:xfrm>
            <a:off x="10091448" y="3384684"/>
            <a:ext cx="757476" cy="180000"/>
            <a:chOff x="8508748" y="3132718"/>
            <a:chExt cx="757476" cy="180000"/>
          </a:xfrm>
        </p:grpSpPr>
        <p:sp>
          <p:nvSpPr>
            <p:cNvPr id="30" name="Oval 29">
              <a:extLst>
                <a:ext uri="{FF2B5EF4-FFF2-40B4-BE49-F238E27FC236}">
                  <a16:creationId xmlns:a16="http://schemas.microsoft.com/office/drawing/2014/main" id="{3006AB18-40AB-FE4A-C0D2-9247FB6E31AB}"/>
                </a:ext>
              </a:extLst>
            </p:cNvPr>
            <p:cNvSpPr/>
            <p:nvPr/>
          </p:nvSpPr>
          <p:spPr>
            <a:xfrm>
              <a:off x="8508748" y="313271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0F0FD18F-B7E1-F882-4073-6C9198822E9F}"/>
                </a:ext>
              </a:extLst>
            </p:cNvPr>
            <p:cNvSpPr/>
            <p:nvPr/>
          </p:nvSpPr>
          <p:spPr>
            <a:xfrm>
              <a:off x="8797486"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F25369A4-BE43-CE01-62F8-8F6EA27B315E}"/>
                </a:ext>
              </a:extLst>
            </p:cNvPr>
            <p:cNvSpPr/>
            <p:nvPr/>
          </p:nvSpPr>
          <p:spPr>
            <a:xfrm>
              <a:off x="9086224"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sp>
        <p:nvSpPr>
          <p:cNvPr id="10" name="Rectangle 9">
            <a:extLst>
              <a:ext uri="{FF2B5EF4-FFF2-40B4-BE49-F238E27FC236}">
                <a16:creationId xmlns:a16="http://schemas.microsoft.com/office/drawing/2014/main" id="{14626778-13F0-B03E-0574-4EC7070DF103}"/>
              </a:ext>
            </a:extLst>
          </p:cNvPr>
          <p:cNvSpPr/>
          <p:nvPr/>
        </p:nvSpPr>
        <p:spPr>
          <a:xfrm>
            <a:off x="666750" y="6223289"/>
            <a:ext cx="10872788" cy="230832"/>
          </a:xfrm>
          <a:prstGeom prst="rect">
            <a:avLst/>
          </a:prstGeom>
        </p:spPr>
        <p:txBody>
          <a:bodyPr wrap="square">
            <a:spAutoFit/>
          </a:bodyPr>
          <a:lstStyle/>
          <a:p>
            <a:r>
              <a:rPr lang="en-GB" sz="900" dirty="0"/>
              <a:t>(2) The Department for Education is for England colleges only.</a:t>
            </a:r>
            <a:endParaRPr lang="en-AU" sz="900" dirty="0"/>
          </a:p>
        </p:txBody>
      </p:sp>
      <p:sp>
        <p:nvSpPr>
          <p:cNvPr id="17" name="Oval 16">
            <a:extLst>
              <a:ext uri="{FF2B5EF4-FFF2-40B4-BE49-F238E27FC236}">
                <a16:creationId xmlns:a16="http://schemas.microsoft.com/office/drawing/2014/main" id="{2A319D1A-FB94-9D18-103A-474F1BD80789}"/>
              </a:ext>
            </a:extLst>
          </p:cNvPr>
          <p:cNvSpPr/>
          <p:nvPr/>
        </p:nvSpPr>
        <p:spPr>
          <a:xfrm>
            <a:off x="8747739" y="440389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77ADD18F-5D96-D2D7-E57B-3D5074796B3B}"/>
              </a:ext>
            </a:extLst>
          </p:cNvPr>
          <p:cNvSpPr/>
          <p:nvPr/>
        </p:nvSpPr>
        <p:spPr>
          <a:xfrm>
            <a:off x="9036477" y="440389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7D85C947-F786-303E-6BCB-A4A5F9B863E5}"/>
              </a:ext>
            </a:extLst>
          </p:cNvPr>
          <p:cNvSpPr/>
          <p:nvPr/>
        </p:nvSpPr>
        <p:spPr>
          <a:xfrm>
            <a:off x="10344491" y="439628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EED2C3DF-757E-83BD-5354-FE63C11CBF1A}"/>
              </a:ext>
            </a:extLst>
          </p:cNvPr>
          <p:cNvSpPr/>
          <p:nvPr/>
        </p:nvSpPr>
        <p:spPr>
          <a:xfrm>
            <a:off x="10633229" y="439628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3BB89A56-B40C-304D-FE35-642EDE2A56D2}"/>
              </a:ext>
            </a:extLst>
          </p:cNvPr>
          <p:cNvSpPr/>
          <p:nvPr/>
        </p:nvSpPr>
        <p:spPr>
          <a:xfrm>
            <a:off x="8505991" y="4396281"/>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1556C24F-3B0F-2FA4-2E2E-C947AFA30BBD}"/>
              </a:ext>
            </a:extLst>
          </p:cNvPr>
          <p:cNvSpPr/>
          <p:nvPr/>
        </p:nvSpPr>
        <p:spPr>
          <a:xfrm>
            <a:off x="10064142" y="4396281"/>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F7E12FB5-1102-CCCD-FCD7-70ADC734789A}"/>
              </a:ext>
            </a:extLst>
          </p:cNvPr>
          <p:cNvSpPr/>
          <p:nvPr/>
        </p:nvSpPr>
        <p:spPr>
          <a:xfrm>
            <a:off x="9036477" y="537612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F5EB39E6-B087-8C10-0BDE-DF709C0B6B61}"/>
              </a:ext>
            </a:extLst>
          </p:cNvPr>
          <p:cNvSpPr/>
          <p:nvPr/>
        </p:nvSpPr>
        <p:spPr>
          <a:xfrm>
            <a:off x="8505991" y="536850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1CD0F301-ED01-324E-3D30-74BDFD5FD797}"/>
              </a:ext>
            </a:extLst>
          </p:cNvPr>
          <p:cNvSpPr/>
          <p:nvPr/>
        </p:nvSpPr>
        <p:spPr>
          <a:xfrm>
            <a:off x="8757282" y="5376122"/>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0805AA88-81A9-172A-A76B-797ECD5CA314}"/>
              </a:ext>
            </a:extLst>
          </p:cNvPr>
          <p:cNvSpPr/>
          <p:nvPr/>
        </p:nvSpPr>
        <p:spPr>
          <a:xfrm>
            <a:off x="10633229" y="537612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FADCAE88-AA76-5492-D246-A42B061F3110}"/>
              </a:ext>
            </a:extLst>
          </p:cNvPr>
          <p:cNvSpPr/>
          <p:nvPr/>
        </p:nvSpPr>
        <p:spPr>
          <a:xfrm>
            <a:off x="10102743" y="536850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Oval 23">
            <a:extLst>
              <a:ext uri="{FF2B5EF4-FFF2-40B4-BE49-F238E27FC236}">
                <a16:creationId xmlns:a16="http://schemas.microsoft.com/office/drawing/2014/main" id="{ABF5DBE2-9DB0-015A-17FF-0665C498F4C7}"/>
              </a:ext>
            </a:extLst>
          </p:cNvPr>
          <p:cNvSpPr/>
          <p:nvPr/>
        </p:nvSpPr>
        <p:spPr>
          <a:xfrm>
            <a:off x="10354034" y="5376122"/>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5258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50847-FD8D-4F58-8C53-FDB562A9FD85}"/>
              </a:ext>
            </a:extLst>
          </p:cNvPr>
          <p:cNvGraphicFramePr>
            <a:graphicFrameLocks noChangeAspect="1"/>
          </p:cNvGraphicFramePr>
          <p:nvPr>
            <p:custDataLst>
              <p:tags r:id="rId1"/>
            </p:custDataLst>
            <p:extLst>
              <p:ext uri="{D42A27DB-BD31-4B8C-83A1-F6EECF244321}">
                <p14:modId xmlns:p14="http://schemas.microsoft.com/office/powerpoint/2010/main" val="4014349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6" name="Object 25" hidden="1">
                        <a:extLst>
                          <a:ext uri="{FF2B5EF4-FFF2-40B4-BE49-F238E27FC236}">
                            <a16:creationId xmlns:a16="http://schemas.microsoft.com/office/drawing/2014/main" id="{4FD50847-FD8D-4F58-8C53-FDB562A9FD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2E035E73-8832-4976-9FF9-F26DF1CF235B}"/>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8">
            <a:extLst>
              <a:ext uri="{FF2B5EF4-FFF2-40B4-BE49-F238E27FC236}">
                <a16:creationId xmlns:a16="http://schemas.microsoft.com/office/drawing/2014/main" id="{1CF266D8-8141-49A5-9D7F-2DD64A5DC77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(4)</a:t>
            </a:r>
            <a:endParaRPr lang="en-AU" sz="2400" dirty="0">
              <a:latin typeface="+mj-lt"/>
            </a:endParaRPr>
          </a:p>
        </p:txBody>
      </p:sp>
      <p:graphicFrame>
        <p:nvGraphicFramePr>
          <p:cNvPr id="3" name="Table 2">
            <a:extLst>
              <a:ext uri="{FF2B5EF4-FFF2-40B4-BE49-F238E27FC236}">
                <a16:creationId xmlns:a16="http://schemas.microsoft.com/office/drawing/2014/main" id="{CDCCCF7A-F7EC-4F9C-98F3-0B1103AC60D1}"/>
              </a:ext>
            </a:extLst>
          </p:cNvPr>
          <p:cNvGraphicFramePr>
            <a:graphicFrameLocks noGrp="1"/>
          </p:cNvGraphicFramePr>
          <p:nvPr>
            <p:extLst>
              <p:ext uri="{D42A27DB-BD31-4B8C-83A1-F6EECF244321}">
                <p14:modId xmlns:p14="http://schemas.microsoft.com/office/powerpoint/2010/main" val="4116573165"/>
              </p:ext>
            </p:extLst>
          </p:nvPr>
        </p:nvGraphicFramePr>
        <p:xfrm>
          <a:off x="666750" y="1125538"/>
          <a:ext cx="10872788" cy="399288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Implement strategies to reduce energy use</a:t>
                      </a:r>
                      <a:endParaRPr lang="en-GB" sz="900" dirty="0"/>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Identify opportunities to </a:t>
                      </a:r>
                      <a:r>
                        <a:rPr lang="en-GB" sz="900" i="1" dirty="0"/>
                        <a:t>reduce</a:t>
                      </a:r>
                      <a:r>
                        <a:rPr lang="en-GB" sz="900" dirty="0"/>
                        <a:t> energy use (e.g. by doing an energy walk-around, different heating and cooling timers, campaigning to switch-off lights). </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Draw on free and publicly available resources/guidance, such as the </a:t>
                      </a:r>
                      <a:r>
                        <a:rPr lang="en-GB" sz="900" dirty="0">
                          <a:hlinkClick r:id="rId5"/>
                        </a:rPr>
                        <a:t>Carbon Trust’s guide to energy saving</a:t>
                      </a:r>
                      <a:r>
                        <a:rPr lang="en-GB" sz="900" dirty="0"/>
                        <a:t> and </a:t>
                      </a:r>
                      <a:r>
                        <a:rPr lang="en-GB" sz="900" dirty="0">
                          <a:hlinkClick r:id="rId6"/>
                        </a:rPr>
                        <a:t>Catapult Public Sector Decarbonisation Guidance</a:t>
                      </a:r>
                      <a:r>
                        <a:rPr lang="en-GB" sz="900" dirty="0"/>
                        <a:t>. </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Report to the college community how much energy has been saved and the impact on the college’s carbon footprint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There are likely to be several, low or no-cost initiatives the college can implement to reduce its energy use before it begins to explore higher cost options to increase energy efficiency and eventually explore renewable energy. Focusing on these ‘quick wins first will reduce the college’s carbon footprint straight away and build momentum for future initiatives.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Staff time involved in designing and implementing initiatives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It may take longer than 6 months to design and implement these initiatives and report on their results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691614">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mj-lt"/>
                        </a:rPr>
                        <a:t>*Complete a single use plastics and takeaway container audit and implement actions for their removal/reduction </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mn-lt"/>
                        </a:rPr>
                        <a:t>I</a:t>
                      </a:r>
                      <a:r>
                        <a:rPr lang="en-US" sz="900" dirty="0"/>
                        <a:t>dentify the use of single-use plastics and takeaway containers across the campus.</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mn-lt"/>
                        </a:rPr>
                        <a:t>Develop an action plan to transition to use reuseable sustainable packaging. </a:t>
                      </a:r>
                    </a:p>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900" dirty="0"/>
                        <a:t>By removing single use plastics and catering containers, not only is the organisation reinforcing a strong sustainability culture, but it also stops problems such as recycling contamination further down the line.</a:t>
                      </a:r>
                    </a:p>
                    <a:p>
                      <a:endParaRPr lang="en-US" sz="900" dirty="0"/>
                    </a:p>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Staff time in completing a waste audit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AU" sz="900" dirty="0"/>
                        <a:t>~ 2 – 3 months to complete the audit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218217"/>
                  </a:ext>
                </a:extLst>
              </a:tr>
              <a:tr h="691614">
                <a:tc>
                  <a:txBody>
                    <a:bodyPr/>
                    <a:lstStyle/>
                    <a:p>
                      <a:pPr marL="0" indent="0">
                        <a:buFont typeface="Arial" panose="020B0604020202020204" pitchFamily="34" charset="0"/>
                        <a:buNone/>
                      </a:pPr>
                      <a:r>
                        <a:rPr lang="en-GB" sz="900" kern="1200" dirty="0">
                          <a:solidFill>
                            <a:schemeClr val="tx1"/>
                          </a:solidFill>
                          <a:latin typeface="+mj-lt"/>
                          <a:ea typeface="+mn-ea"/>
                          <a:cs typeface="+mn-cs"/>
                        </a:rPr>
                        <a:t>Modify estates strategy in-line with net zero targets</a:t>
                      </a:r>
                    </a:p>
                    <a:p>
                      <a:pPr marL="171450" indent="-171450">
                        <a:buFont typeface="Arial" panose="020B0604020202020204" pitchFamily="34" charset="0"/>
                        <a:buChar char="•"/>
                      </a:pPr>
                      <a:r>
                        <a:rPr lang="en-GB" sz="900" dirty="0"/>
                        <a:t>Sustainability committee work with estates director/estates team to modify the college’s estates plan in-line with net zero targets. </a:t>
                      </a:r>
                    </a:p>
                    <a:p>
                      <a:pPr marL="171450" indent="-171450">
                        <a:buFont typeface="Arial" panose="020B0604020202020204" pitchFamily="34" charset="0"/>
                        <a:buChar char="•"/>
                      </a:pPr>
                      <a:r>
                        <a:rPr lang="en-GB" sz="900" dirty="0"/>
                        <a:t>This may include introducing space optimisation measures to avoid building new buildings; implementing refurbishment measures to improve energy/water/waste efficiency; making sure new buildings are BREEAM standard ‘excellent’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Optimising the college’s estate (rather than building new buildings) and improving the efficiency of existing buildings through refurbishment is a powerful way to reduce the college’s carbon footprint. </a:t>
                      </a:r>
                    </a:p>
                    <a:p>
                      <a:pPr>
                        <a:spcAft>
                          <a:spcPts val="600"/>
                        </a:spcAft>
                      </a:pPr>
                      <a:r>
                        <a:rPr lang="en-GB" sz="900" dirty="0"/>
                        <a:t>Incorporating sustainability into the estates strategy will decisions about the future of the estate and investment take into account the college’s net zero targets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Optimising space on campus can save cost; but sustainable refurbishment requires investment.</a:t>
                      </a:r>
                      <a:endParaRPr lang="en-AU"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0467603"/>
                  </a:ext>
                </a:extLst>
              </a:tr>
            </a:tbl>
          </a:graphicData>
        </a:graphic>
      </p:graphicFrame>
      <p:sp>
        <p:nvSpPr>
          <p:cNvPr id="4" name="Oval 3">
            <a:extLst>
              <a:ext uri="{FF2B5EF4-FFF2-40B4-BE49-F238E27FC236}">
                <a16:creationId xmlns:a16="http://schemas.microsoft.com/office/drawing/2014/main" id="{C464A527-D436-428A-8655-441305439A03}"/>
              </a:ext>
            </a:extLst>
          </p:cNvPr>
          <p:cNvSpPr/>
          <p:nvPr/>
        </p:nvSpPr>
        <p:spPr>
          <a:xfrm>
            <a:off x="8475743" y="197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722FFAF7-5AD7-4BC0-8929-55A3AC7E43E6}"/>
              </a:ext>
            </a:extLst>
          </p:cNvPr>
          <p:cNvSpPr/>
          <p:nvPr/>
        </p:nvSpPr>
        <p:spPr>
          <a:xfrm>
            <a:off x="8764481"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1B10B3A4-78CF-464F-8607-68D8EB188DD6}"/>
              </a:ext>
            </a:extLst>
          </p:cNvPr>
          <p:cNvSpPr/>
          <p:nvPr/>
        </p:nvSpPr>
        <p:spPr>
          <a:xfrm>
            <a:off x="9053219"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FEFEAE8E-0E00-49B9-AEEA-C821AF3B50B6}"/>
              </a:ext>
            </a:extLst>
          </p:cNvPr>
          <p:cNvSpPr/>
          <p:nvPr/>
        </p:nvSpPr>
        <p:spPr>
          <a:xfrm>
            <a:off x="10052906" y="197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E179039A-845C-48B2-9E6D-93A3E83087DA}"/>
              </a:ext>
            </a:extLst>
          </p:cNvPr>
          <p:cNvSpPr/>
          <p:nvPr/>
        </p:nvSpPr>
        <p:spPr>
          <a:xfrm>
            <a:off x="10341644" y="197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DDD7CAB0-C755-44E4-88C4-60F929169C67}"/>
              </a:ext>
            </a:extLst>
          </p:cNvPr>
          <p:cNvSpPr/>
          <p:nvPr/>
        </p:nvSpPr>
        <p:spPr>
          <a:xfrm>
            <a:off x="10630382"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Rectangle 23">
            <a:extLst>
              <a:ext uri="{FF2B5EF4-FFF2-40B4-BE49-F238E27FC236}">
                <a16:creationId xmlns:a16="http://schemas.microsoft.com/office/drawing/2014/main" id="{3CDEF083-317B-4CB2-B8B6-E0498A942BA2}"/>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Oval 26">
            <a:extLst>
              <a:ext uri="{FF2B5EF4-FFF2-40B4-BE49-F238E27FC236}">
                <a16:creationId xmlns:a16="http://schemas.microsoft.com/office/drawing/2014/main" id="{B71F0C48-815C-593B-AFFD-F280FC305250}"/>
              </a:ext>
            </a:extLst>
          </p:cNvPr>
          <p:cNvSpPr/>
          <p:nvPr/>
        </p:nvSpPr>
        <p:spPr>
          <a:xfrm>
            <a:off x="8475743" y="3249794"/>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8" name="Oval 27">
            <a:extLst>
              <a:ext uri="{FF2B5EF4-FFF2-40B4-BE49-F238E27FC236}">
                <a16:creationId xmlns:a16="http://schemas.microsoft.com/office/drawing/2014/main" id="{61E58ECF-810F-064E-07B7-AD85EE09A1AB}"/>
              </a:ext>
            </a:extLst>
          </p:cNvPr>
          <p:cNvSpPr/>
          <p:nvPr/>
        </p:nvSpPr>
        <p:spPr>
          <a:xfrm>
            <a:off x="8764481" y="324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225A0C88-FDA1-0769-D375-F3284804ECFD}"/>
              </a:ext>
            </a:extLst>
          </p:cNvPr>
          <p:cNvSpPr/>
          <p:nvPr/>
        </p:nvSpPr>
        <p:spPr>
          <a:xfrm>
            <a:off x="9053219" y="324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7EB6A240-3A2A-F96E-3211-121A76FF2083}"/>
              </a:ext>
            </a:extLst>
          </p:cNvPr>
          <p:cNvSpPr/>
          <p:nvPr/>
        </p:nvSpPr>
        <p:spPr>
          <a:xfrm>
            <a:off x="10052906" y="3249794"/>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0767F72A-A31E-1F01-7D0B-3DA18602487D}"/>
              </a:ext>
            </a:extLst>
          </p:cNvPr>
          <p:cNvSpPr/>
          <p:nvPr/>
        </p:nvSpPr>
        <p:spPr>
          <a:xfrm>
            <a:off x="10341644" y="324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F51BA4E4-D29E-E8A8-A045-79F6A2BB0416}"/>
              </a:ext>
            </a:extLst>
          </p:cNvPr>
          <p:cNvSpPr/>
          <p:nvPr/>
        </p:nvSpPr>
        <p:spPr>
          <a:xfrm>
            <a:off x="10630382" y="324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256FD38C-F671-94C5-4D00-C8E7E292C106}"/>
              </a:ext>
            </a:extLst>
          </p:cNvPr>
          <p:cNvSpPr/>
          <p:nvPr/>
        </p:nvSpPr>
        <p:spPr>
          <a:xfrm>
            <a:off x="8525818" y="407788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4EB7BB7F-D078-4BF7-32C3-BECB46FE34F7}"/>
              </a:ext>
            </a:extLst>
          </p:cNvPr>
          <p:cNvSpPr/>
          <p:nvPr/>
        </p:nvSpPr>
        <p:spPr>
          <a:xfrm>
            <a:off x="8781068" y="407788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E340ED66-45E7-07DF-5985-1F968F70A08E}"/>
              </a:ext>
            </a:extLst>
          </p:cNvPr>
          <p:cNvSpPr/>
          <p:nvPr/>
        </p:nvSpPr>
        <p:spPr>
          <a:xfrm>
            <a:off x="9069806" y="407788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A72D3C1D-2B8A-394A-D06C-77EC748F9A28}"/>
              </a:ext>
            </a:extLst>
          </p:cNvPr>
          <p:cNvSpPr/>
          <p:nvPr/>
        </p:nvSpPr>
        <p:spPr>
          <a:xfrm>
            <a:off x="10142906" y="407788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7BA7E57F-F6AD-BF0A-FC77-86FBD99FA9E6}"/>
              </a:ext>
            </a:extLst>
          </p:cNvPr>
          <p:cNvSpPr/>
          <p:nvPr/>
        </p:nvSpPr>
        <p:spPr>
          <a:xfrm>
            <a:off x="10431644" y="407788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050ABA70-0E74-24DA-E436-8FE0069E41B0}"/>
              </a:ext>
            </a:extLst>
          </p:cNvPr>
          <p:cNvSpPr/>
          <p:nvPr/>
        </p:nvSpPr>
        <p:spPr>
          <a:xfrm>
            <a:off x="10720382" y="407788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72300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50847-FD8D-4F58-8C53-FDB562A9FD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6" name="Object 25" hidden="1">
                        <a:extLst>
                          <a:ext uri="{FF2B5EF4-FFF2-40B4-BE49-F238E27FC236}">
                            <a16:creationId xmlns:a16="http://schemas.microsoft.com/office/drawing/2014/main" id="{4FD50847-FD8D-4F58-8C53-FDB562A9FD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2E035E73-8832-4976-9FF9-F26DF1CF235B}"/>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8">
            <a:extLst>
              <a:ext uri="{FF2B5EF4-FFF2-40B4-BE49-F238E27FC236}">
                <a16:creationId xmlns:a16="http://schemas.microsoft.com/office/drawing/2014/main" id="{1CF266D8-8141-49A5-9D7F-2DD64A5DC77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(5)</a:t>
            </a:r>
            <a:endParaRPr lang="en-AU" sz="2400" dirty="0">
              <a:latin typeface="+mj-lt"/>
            </a:endParaRPr>
          </a:p>
        </p:txBody>
      </p:sp>
      <p:graphicFrame>
        <p:nvGraphicFramePr>
          <p:cNvPr id="16" name="Table 15">
            <a:extLst>
              <a:ext uri="{FF2B5EF4-FFF2-40B4-BE49-F238E27FC236}">
                <a16:creationId xmlns:a16="http://schemas.microsoft.com/office/drawing/2014/main" id="{26FC09B0-EA7D-419A-BEA3-A3F5E2B3CC0F}"/>
              </a:ext>
            </a:extLst>
          </p:cNvPr>
          <p:cNvGraphicFramePr>
            <a:graphicFrameLocks noGrp="1"/>
          </p:cNvGraphicFramePr>
          <p:nvPr>
            <p:extLst>
              <p:ext uri="{D42A27DB-BD31-4B8C-83A1-F6EECF244321}">
                <p14:modId xmlns:p14="http://schemas.microsoft.com/office/powerpoint/2010/main" val="4024935436"/>
              </p:ext>
            </p:extLst>
          </p:nvPr>
        </p:nvGraphicFramePr>
        <p:xfrm>
          <a:off x="666750" y="1134736"/>
          <a:ext cx="10872788" cy="3043296"/>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00096">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40132">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01106">
                <a:tc>
                  <a:txBody>
                    <a:bodyPr/>
                    <a:lstStyle/>
                    <a:p>
                      <a:r>
                        <a:rPr lang="en-GB" sz="900" kern="1200" dirty="0">
                          <a:solidFill>
                            <a:schemeClr val="tx1"/>
                          </a:solidFill>
                          <a:latin typeface="+mj-lt"/>
                          <a:ea typeface="+mn-ea"/>
                          <a:cs typeface="+mn-cs"/>
                        </a:rPr>
                        <a:t>Negotiate with campus food suppliers to supply sustainable food options</a:t>
                      </a:r>
                      <a:endParaRPr lang="en-GB" sz="900" dirty="0">
                        <a:latin typeface="+mj-lt"/>
                      </a:endParaRPr>
                    </a:p>
                    <a:p>
                      <a:pPr marL="171450" indent="-171450">
                        <a:buFont typeface="Arial" panose="020B0604020202020204" pitchFamily="34" charset="0"/>
                        <a:buChar char="•"/>
                      </a:pPr>
                      <a:r>
                        <a:rPr lang="en-GB" sz="900" dirty="0"/>
                        <a:t>Understand how sustainable are the food options on your campus (consider number of vegetarian/vegan options available, food miles, and seasonality)</a:t>
                      </a:r>
                    </a:p>
                    <a:p>
                      <a:pPr marL="171450" indent="-171450">
                        <a:buFont typeface="Arial" panose="020B0604020202020204" pitchFamily="34" charset="0"/>
                        <a:buChar char="•"/>
                      </a:pPr>
                      <a:r>
                        <a:rPr lang="en-GB" sz="900" dirty="0"/>
                        <a:t>Develop a set of criteria for more sustainable food. Check for resources and information on </a:t>
                      </a:r>
                      <a:r>
                        <a:rPr lang="en-GB" sz="900" dirty="0">
                          <a:hlinkClick r:id="rId5"/>
                        </a:rPr>
                        <a:t>Sustain</a:t>
                      </a:r>
                      <a:r>
                        <a:rPr lang="en-GB" sz="900" dirty="0"/>
                        <a:t>.</a:t>
                      </a:r>
                    </a:p>
                    <a:p>
                      <a:pPr marL="171450" indent="-171450">
                        <a:buFont typeface="Arial" panose="020B0604020202020204" pitchFamily="34" charset="0"/>
                        <a:buChar char="•"/>
                      </a:pPr>
                      <a:r>
                        <a:rPr lang="en-GB" sz="900" dirty="0"/>
                        <a:t>Procurement team and sustainability committee negotiate with food suppliers to ensure more sustainable options are available, based on criteria</a:t>
                      </a:r>
                    </a:p>
                    <a:p>
                      <a:pPr marL="0" indent="0">
                        <a:buFont typeface="Arial" panose="020B0604020202020204" pitchFamily="34" charset="0"/>
                        <a:buNone/>
                      </a:pP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A significant proportion of carbon emissions come from food we produce, eat, and waste; and some foods – like beef, lamb, cheese, and chocolate</a:t>
                      </a:r>
                      <a:r>
                        <a:rPr lang="en-GB" sz="900" baseline="30000" dirty="0"/>
                        <a:t> 2</a:t>
                      </a:r>
                      <a:r>
                        <a:rPr lang="en-GB" sz="900" dirty="0"/>
                        <a:t> – have higher carbon footprints than others. Other factors, like how far away food comes from and whether it is in season, also affect its environmental impact. </a:t>
                      </a:r>
                    </a:p>
                    <a:p>
                      <a:r>
                        <a:rPr lang="en-GB" sz="900" dirty="0"/>
                        <a:t>Offering sustainable food options allows students and staff the choice to reduce their personal environmental impact and contributes to positive behaviour change across the college.</a:t>
                      </a:r>
                      <a:endParaRPr lang="en-AU" sz="900" dirty="0"/>
                    </a:p>
                    <a:p>
                      <a:endParaRPr lang="en-AU" sz="900" dirty="0"/>
                    </a:p>
                    <a:p>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Cost should be borne by the supplier and consumers</a:t>
                      </a:r>
                      <a:endParaRPr lang="en-AU" sz="900" dirty="0"/>
                    </a:p>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3-6 months to negotiate change and implement</a:t>
                      </a:r>
                      <a:endParaRPr lang="en-AU" sz="900" dirty="0"/>
                    </a:p>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245484"/>
                  </a:ext>
                </a:extLst>
              </a:tr>
              <a:tr h="801106">
                <a:tc>
                  <a:txBody>
                    <a:bodyPr/>
                    <a:lstStyle/>
                    <a:p>
                      <a:r>
                        <a:rPr lang="en-GB" sz="900" dirty="0">
                          <a:latin typeface="+mj-lt"/>
                        </a:rPr>
                        <a:t>Sign the Race to Zero for Universities and Colleges</a:t>
                      </a:r>
                      <a:endParaRPr lang="en-GB" sz="900" dirty="0"/>
                    </a:p>
                    <a:p>
                      <a:pPr marL="171450" indent="-171450">
                        <a:buFont typeface="Arial" panose="020B0604020202020204" pitchFamily="34" charset="0"/>
                        <a:buChar char="•"/>
                      </a:pPr>
                      <a:r>
                        <a:rPr lang="en-GB" sz="900" dirty="0"/>
                        <a:t>College Principal sign the </a:t>
                      </a:r>
                      <a:r>
                        <a:rPr lang="en-GB" sz="900" dirty="0">
                          <a:hlinkClick r:id="rId6"/>
                        </a:rPr>
                        <a:t>Race to Zero for Universities and Colleges</a:t>
                      </a:r>
                      <a:r>
                        <a:rPr lang="en-GB" sz="900" dirty="0"/>
                        <a:t> on behalf of the college – a global commitment for institutions to commit to becoming net-zero.</a:t>
                      </a:r>
                    </a:p>
                    <a:p>
                      <a:pPr marL="0" indent="0">
                        <a:buFont typeface="Arial" panose="020B0604020202020204" pitchFamily="34" charset="0"/>
                        <a:buNone/>
                      </a:pPr>
                      <a:endParaRPr lang="en-GB" sz="900" dirty="0"/>
                    </a:p>
                    <a:p>
                      <a:pPr marL="0" indent="0">
                        <a:buFont typeface="Arial" panose="020B0604020202020204" pitchFamily="34" charset="0"/>
                        <a:buNone/>
                      </a:pP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Demonstrate the college’s commitment to climate action and increase the growing pressure on governments to act in response to climate change. It recognises the important role of education in responding to climate change at a global level and is an initiative by </a:t>
                      </a:r>
                      <a:r>
                        <a:rPr lang="en-GB" sz="900" dirty="0">
                          <a:hlinkClick r:id="rId7"/>
                        </a:rPr>
                        <a:t>UNFCCC</a:t>
                      </a:r>
                      <a:r>
                        <a:rPr lang="en-GB" sz="900" dirty="0"/>
                        <a:t> and is championed at COP events.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No cost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t>Annual reporting required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18" name="Oval 17">
            <a:extLst>
              <a:ext uri="{FF2B5EF4-FFF2-40B4-BE49-F238E27FC236}">
                <a16:creationId xmlns:a16="http://schemas.microsoft.com/office/drawing/2014/main" id="{D17DE9BA-9A26-410F-A616-44F858956774}"/>
              </a:ext>
            </a:extLst>
          </p:cNvPr>
          <p:cNvSpPr/>
          <p:nvPr/>
        </p:nvSpPr>
        <p:spPr>
          <a:xfrm>
            <a:off x="8491619" y="3500881"/>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83CD053B-CBFB-4C79-9687-D2666D42D3C4}"/>
              </a:ext>
            </a:extLst>
          </p:cNvPr>
          <p:cNvSpPr/>
          <p:nvPr/>
        </p:nvSpPr>
        <p:spPr>
          <a:xfrm>
            <a:off x="8780357" y="350088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EA3EC225-4D5F-4AB2-83F9-5740DB3F530B}"/>
              </a:ext>
            </a:extLst>
          </p:cNvPr>
          <p:cNvSpPr/>
          <p:nvPr/>
        </p:nvSpPr>
        <p:spPr>
          <a:xfrm>
            <a:off x="9069095" y="350088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9687AFC6-B4E8-4BFD-9396-3348AC7A341C}"/>
              </a:ext>
            </a:extLst>
          </p:cNvPr>
          <p:cNvSpPr/>
          <p:nvPr/>
        </p:nvSpPr>
        <p:spPr>
          <a:xfrm>
            <a:off x="10068782" y="3499320"/>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63114829-7DF5-45E1-B1E8-33AF01B22E4B}"/>
              </a:ext>
            </a:extLst>
          </p:cNvPr>
          <p:cNvSpPr/>
          <p:nvPr/>
        </p:nvSpPr>
        <p:spPr>
          <a:xfrm>
            <a:off x="10357520" y="349932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3C6C0F13-CC78-4456-B59F-42CB48DF644B}"/>
              </a:ext>
            </a:extLst>
          </p:cNvPr>
          <p:cNvSpPr/>
          <p:nvPr/>
        </p:nvSpPr>
        <p:spPr>
          <a:xfrm>
            <a:off x="10646258" y="349932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Rectangle 23">
            <a:extLst>
              <a:ext uri="{FF2B5EF4-FFF2-40B4-BE49-F238E27FC236}">
                <a16:creationId xmlns:a16="http://schemas.microsoft.com/office/drawing/2014/main" id="{3CDEF083-317B-4CB2-B8B6-E0498A942BA2}"/>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8025E8DF-B248-A63C-B3DC-A5F1494AA434}"/>
              </a:ext>
            </a:extLst>
          </p:cNvPr>
          <p:cNvSpPr/>
          <p:nvPr/>
        </p:nvSpPr>
        <p:spPr>
          <a:xfrm>
            <a:off x="8491619" y="1984302"/>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63249609-346E-2E6A-274C-81E3AE1CD5F1}"/>
              </a:ext>
            </a:extLst>
          </p:cNvPr>
          <p:cNvSpPr/>
          <p:nvPr/>
        </p:nvSpPr>
        <p:spPr>
          <a:xfrm>
            <a:off x="8780357" y="198430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322695A9-E5AA-6C53-A381-8AA4B2DFC206}"/>
              </a:ext>
            </a:extLst>
          </p:cNvPr>
          <p:cNvSpPr/>
          <p:nvPr/>
        </p:nvSpPr>
        <p:spPr>
          <a:xfrm>
            <a:off x="9069095" y="198430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6CF3822A-E3BC-5DAB-C4AC-DD0950CA2AE6}"/>
              </a:ext>
            </a:extLst>
          </p:cNvPr>
          <p:cNvSpPr/>
          <p:nvPr/>
        </p:nvSpPr>
        <p:spPr>
          <a:xfrm>
            <a:off x="10068782" y="1982741"/>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C108E0CE-BD3F-FF3C-C3C7-20D0E79C54F6}"/>
              </a:ext>
            </a:extLst>
          </p:cNvPr>
          <p:cNvSpPr/>
          <p:nvPr/>
        </p:nvSpPr>
        <p:spPr>
          <a:xfrm>
            <a:off x="10357520" y="1982741"/>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85DA5874-8399-DC33-C502-13B81D232523}"/>
              </a:ext>
            </a:extLst>
          </p:cNvPr>
          <p:cNvSpPr/>
          <p:nvPr/>
        </p:nvSpPr>
        <p:spPr>
          <a:xfrm>
            <a:off x="10646258" y="198274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8019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68280A-1927-4931-8F0D-25DBB26AE06C}"/>
              </a:ext>
            </a:extLst>
          </p:cNvPr>
          <p:cNvSpPr>
            <a:spLocks noGrp="1"/>
          </p:cNvSpPr>
          <p:nvPr>
            <p:ph type="body" sz="quarter" idx="12"/>
          </p:nvPr>
        </p:nvSpPr>
        <p:spPr/>
        <p:txBody>
          <a:bodyPr/>
          <a:lstStyle/>
          <a:p>
            <a:r>
              <a:rPr lang="en-GB" dirty="0"/>
              <a:t>Established</a:t>
            </a:r>
            <a:endParaRPr lang="en-AU" dirty="0"/>
          </a:p>
        </p:txBody>
      </p:sp>
      <p:sp>
        <p:nvSpPr>
          <p:cNvPr id="3" name="Rectangle 2">
            <a:extLst>
              <a:ext uri="{FF2B5EF4-FFF2-40B4-BE49-F238E27FC236}">
                <a16:creationId xmlns:a16="http://schemas.microsoft.com/office/drawing/2014/main" id="{978BD9CD-E8E9-4303-BCF9-AB974B2FAFF0}"/>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5" name="Group 4">
            <a:extLst>
              <a:ext uri="{FF2B5EF4-FFF2-40B4-BE49-F238E27FC236}">
                <a16:creationId xmlns:a16="http://schemas.microsoft.com/office/drawing/2014/main" id="{D63E30BD-AAB8-E32C-9478-2F32D95B18AC}"/>
              </a:ext>
            </a:extLst>
          </p:cNvPr>
          <p:cNvGrpSpPr/>
          <p:nvPr/>
        </p:nvGrpSpPr>
        <p:grpSpPr>
          <a:xfrm>
            <a:off x="8619307" y="6022911"/>
            <a:ext cx="3460398" cy="731347"/>
            <a:chOff x="514836" y="5994035"/>
            <a:chExt cx="3460398" cy="731347"/>
          </a:xfrm>
        </p:grpSpPr>
        <p:pic>
          <p:nvPicPr>
            <p:cNvPr id="6" name="Picture 2" descr="Climate Commission for UK Higher and Further Education Students &amp; Leaders">
              <a:extLst>
                <a:ext uri="{FF2B5EF4-FFF2-40B4-BE49-F238E27FC236}">
                  <a16:creationId xmlns:a16="http://schemas.microsoft.com/office/drawing/2014/main" id="{98045A8B-77DD-2A14-AA6B-F7A079D1241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5288" r="12856"/>
            <a:stretch/>
          </p:blipFill>
          <p:spPr bwMode="auto">
            <a:xfrm>
              <a:off x="514836" y="5994035"/>
              <a:ext cx="1185384" cy="731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text with a white background&#10;&#10;Description automatically generated">
              <a:extLst>
                <a:ext uri="{FF2B5EF4-FFF2-40B4-BE49-F238E27FC236}">
                  <a16:creationId xmlns:a16="http://schemas.microsoft.com/office/drawing/2014/main" id="{65F2C07A-50A4-66B7-B5EA-CA8309A3331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6377" b="13954"/>
            <a:stretch/>
          </p:blipFill>
          <p:spPr>
            <a:xfrm>
              <a:off x="1700220" y="6000143"/>
              <a:ext cx="2275014" cy="697807"/>
            </a:xfrm>
            <a:prstGeom prst="rect">
              <a:avLst/>
            </a:prstGeom>
          </p:spPr>
        </p:pic>
      </p:grpSp>
    </p:spTree>
    <p:extLst>
      <p:ext uri="{BB962C8B-B14F-4D97-AF65-F5344CB8AC3E}">
        <p14:creationId xmlns:p14="http://schemas.microsoft.com/office/powerpoint/2010/main" val="3260162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 Core">
  <a:themeElements>
    <a:clrScheme name="New Brand">
      <a:dk1>
        <a:sysClr val="windowText" lastClr="000000"/>
      </a:dk1>
      <a:lt1>
        <a:sysClr val="window" lastClr="FFFFFF"/>
      </a:lt1>
      <a:dk2>
        <a:srgbClr val="2E368F"/>
      </a:dk2>
      <a:lt2>
        <a:srgbClr val="00264D"/>
      </a:lt2>
      <a:accent1>
        <a:srgbClr val="FF3A40"/>
      </a:accent1>
      <a:accent2>
        <a:srgbClr val="F25E21"/>
      </a:accent2>
      <a:accent3>
        <a:srgbClr val="F8981D"/>
      </a:accent3>
      <a:accent4>
        <a:srgbClr val="FED13B"/>
      </a:accent4>
      <a:accent5>
        <a:srgbClr val="E6E6E1"/>
      </a:accent5>
      <a:accent6>
        <a:srgbClr val="25B3E0"/>
      </a:accent6>
      <a:hlink>
        <a:srgbClr val="0048C7"/>
      </a:hlink>
      <a:folHlink>
        <a:srgbClr val="0048C7"/>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accent3"/>
          </a:solidFill>
        </a:ln>
      </a:spPr>
      <a:bodyPr rtlCol="0" anchor="ctr"/>
      <a:lstStyle>
        <a:defPPr algn="ctr">
          <a:defRPr sz="16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 - Formal" id="{BFF6FCD0-171B-42FD-9777-6147E520A295}" vid="{010AF3CB-D042-4CA6-ACCB-96135A4B0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213ecb7-d87a-4aba-b21b-ec7ca04e5a58">
      <UserInfo>
        <DisplayName/>
        <AccountId xsi:nil="true"/>
        <AccountType/>
      </UserInfo>
    </SharedWithUsers>
    <TaxCatchAll xmlns="2213ecb7-d87a-4aba-b21b-ec7ca04e5a58" xsi:nil="true"/>
    <lcf76f155ced4ddcb4097134ff3c332f xmlns="bac58e29-0c23-4090-b611-ed602008453e">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MediaLengthInSeconds xmlns="bac58e29-0c23-4090-b611-ed60200845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20" ma:contentTypeDescription="Create a new document." ma:contentTypeScope="" ma:versionID="f3c61ed22a4e9291596dcd1307e7a67a">
  <xsd:schema xmlns:xsd="http://www.w3.org/2001/XMLSchema" xmlns:xs="http://www.w3.org/2001/XMLSchema" xmlns:p="http://schemas.microsoft.com/office/2006/metadata/properties" xmlns:ns1="http://schemas.microsoft.com/sharepoint/v3" xmlns:ns2="bac58e29-0c23-4090-b611-ed602008453e" xmlns:ns3="2213ecb7-d87a-4aba-b21b-ec7ca04e5a58" targetNamespace="http://schemas.microsoft.com/office/2006/metadata/properties" ma:root="true" ma:fieldsID="41f0edd34ba686842bda17eef15a68e3" ns1:_="" ns2:_="" ns3:_="">
    <xsd:import namespace="http://schemas.microsoft.com/sharepoint/v3"/>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c6c170-7366-48ed-88e6-2840e02129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a8d26b-852d-45c4-8141-779065016c1b}" ma:internalName="TaxCatchAll" ma:showField="CatchAllData" ma:web="2213ecb7-d87a-4aba-b21b-ec7ca04e5a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71877-F406-4DD7-AB90-2617A690299C}">
  <ds:schemaRefs>
    <ds:schemaRef ds:uri="http://purl.org/dc/dcmitype/"/>
    <ds:schemaRef ds:uri="http://purl.org/dc/elements/1.1/"/>
    <ds:schemaRef ds:uri="http://schemas.microsoft.com/office/2006/metadata/properties"/>
    <ds:schemaRef ds:uri="http://www.w3.org/XML/1998/namespace"/>
    <ds:schemaRef ds:uri="bac58e29-0c23-4090-b611-ed602008453e"/>
    <ds:schemaRef ds:uri="http://schemas.microsoft.com/office/2006/documentManagement/types"/>
    <ds:schemaRef ds:uri="http://purl.org/dc/terms/"/>
    <ds:schemaRef ds:uri="2213ecb7-d87a-4aba-b21b-ec7ca04e5a58"/>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F98002E7-B938-4C44-B4C4-66B1755EE0DE}">
  <ds:schemaRefs>
    <ds:schemaRef ds:uri="http://schemas.microsoft.com/sharepoint/v3/contenttype/forms"/>
  </ds:schemaRefs>
</ds:datastoreItem>
</file>

<file path=customXml/itemProps3.xml><?xml version="1.0" encoding="utf-8"?>
<ds:datastoreItem xmlns:ds="http://schemas.openxmlformats.org/officeDocument/2006/customXml" ds:itemID="{4E6DEC51-B7F2-416B-A2A8-1F9019B8A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c58e29-0c23-4090-b611-ed602008453e"/>
    <ds:schemaRef ds:uri="2213ecb7-d87a-4aba-b21b-ec7ca04e5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 Formal</Template>
  <TotalTime>48058</TotalTime>
  <Words>5936</Words>
  <Application>Microsoft Office PowerPoint</Application>
  <PresentationFormat>Custom</PresentationFormat>
  <Paragraphs>453</Paragraphs>
  <Slides>18</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Arimo</vt:lpstr>
      <vt:lpstr>Calibri</vt:lpstr>
      <vt:lpstr>Segoe UI</vt:lpstr>
      <vt:lpstr>Segoe UI Light</vt:lpstr>
      <vt:lpstr>Segoe UI Semibold</vt:lpstr>
      <vt:lpstr>Segoe UI Semibold (Headings)</vt:lpstr>
      <vt:lpstr>Segoe UI Semilight</vt:lpstr>
      <vt:lpstr>Presentation - Core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Zwar</dc:creator>
  <cp:lastModifiedBy>NGUYEN, Jenny</cp:lastModifiedBy>
  <cp:revision>8</cp:revision>
  <cp:lastPrinted>2017-07-25T00:34:06Z</cp:lastPrinted>
  <dcterms:created xsi:type="dcterms:W3CDTF">2020-05-29T11:24:43Z</dcterms:created>
  <dcterms:modified xsi:type="dcterms:W3CDTF">2024-09-20T11:12:24Z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0x01010040A82F691CC26A45BB748004A54C0C63</vt:lpwstr>
  </property>
  <property fmtid="{D5CDD505-2E9C-101B-9397-08002B2CF9AE}" pid="3" name="Order">
    <vt:r8>148100</vt:r8>
  </property>
  <property fmtid="{D5CDD505-2E9C-101B-9397-08002B2CF9AE}" pid="4" name="ComplianceAssetId">
    <vt:lpwstr/>
  </property>
  <property fmtid="{D5CDD505-2E9C-101B-9397-08002B2CF9AE}" pid="5" name="_ExtendedDescription">
    <vt:lpwstr/>
  </property>
  <property fmtid="{D5CDD505-2E9C-101B-9397-08002B2CF9AE}" pid="6" name="MediaServiceImageTags">
    <vt:lpwstr/>
  </property>
</Properties>
</file>